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notesMasterIdLst>
    <p:notesMasterId r:id="rId30"/>
  </p:notesMasterIdLst>
  <p:sldIdLst>
    <p:sldId id="257" r:id="rId5"/>
    <p:sldId id="259" r:id="rId6"/>
    <p:sldId id="260" r:id="rId7"/>
    <p:sldId id="267" r:id="rId8"/>
    <p:sldId id="268" r:id="rId9"/>
    <p:sldId id="283" r:id="rId10"/>
    <p:sldId id="269" r:id="rId11"/>
    <p:sldId id="262" r:id="rId12"/>
    <p:sldId id="270" r:id="rId13"/>
    <p:sldId id="271" r:id="rId14"/>
    <p:sldId id="272" r:id="rId15"/>
    <p:sldId id="263" r:id="rId16"/>
    <p:sldId id="273" r:id="rId17"/>
    <p:sldId id="274" r:id="rId18"/>
    <p:sldId id="282" r:id="rId19"/>
    <p:sldId id="264" r:id="rId20"/>
    <p:sldId id="275" r:id="rId21"/>
    <p:sldId id="276" r:id="rId22"/>
    <p:sldId id="277" r:id="rId23"/>
    <p:sldId id="265" r:id="rId24"/>
    <p:sldId id="279" r:id="rId25"/>
    <p:sldId id="278" r:id="rId26"/>
    <p:sldId id="280" r:id="rId27"/>
    <p:sldId id="266"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376" autoAdjust="0"/>
  </p:normalViewPr>
  <p:slideViewPr>
    <p:cSldViewPr snapToGrid="0">
      <p:cViewPr varScale="1">
        <p:scale>
          <a:sx n="91" d="100"/>
          <a:sy n="91" d="100"/>
        </p:scale>
        <p:origin x="12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9.svg"/></Relationships>
</file>

<file path=ppt/diagrams/_rels/data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9.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52DDC-CD77-42A4-B179-69E196CED43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BC83A2-7EC0-47D4-A6D1-40F54DB1BB3C}">
      <dgm:prSet/>
      <dgm:spPr/>
      <dgm:t>
        <a:bodyPr/>
        <a:lstStyle/>
        <a:p>
          <a:r>
            <a:rPr lang="en-US" dirty="0"/>
            <a:t>Setting the stage</a:t>
          </a:r>
        </a:p>
      </dgm:t>
    </dgm:pt>
    <dgm:pt modelId="{E9D47BFD-92EC-4A96-B076-88697E19C90C}" type="parTrans" cxnId="{23A3FE37-978E-4B2C-AE1B-0512504E519A}">
      <dgm:prSet/>
      <dgm:spPr/>
      <dgm:t>
        <a:bodyPr/>
        <a:lstStyle/>
        <a:p>
          <a:endParaRPr lang="en-US"/>
        </a:p>
      </dgm:t>
    </dgm:pt>
    <dgm:pt modelId="{ACCF0EEE-D070-4896-9681-E14873F98355}" type="sibTrans" cxnId="{23A3FE37-978E-4B2C-AE1B-0512504E519A}">
      <dgm:prSet/>
      <dgm:spPr/>
      <dgm:t>
        <a:bodyPr/>
        <a:lstStyle/>
        <a:p>
          <a:endParaRPr lang="en-US"/>
        </a:p>
      </dgm:t>
    </dgm:pt>
    <dgm:pt modelId="{31620C56-EC8E-4C01-ABF1-247E82D30C71}">
      <dgm:prSet/>
      <dgm:spPr/>
      <dgm:t>
        <a:bodyPr/>
        <a:lstStyle/>
        <a:p>
          <a:r>
            <a:rPr lang="en-US" dirty="0"/>
            <a:t>Identify what we are protecting</a:t>
          </a:r>
        </a:p>
      </dgm:t>
    </dgm:pt>
    <dgm:pt modelId="{E63E8208-803A-409A-ACCE-C5E150944C9E}" type="parTrans" cxnId="{99ABC377-B5DB-4B85-956E-B4BDAA0DC7A0}">
      <dgm:prSet/>
      <dgm:spPr/>
      <dgm:t>
        <a:bodyPr/>
        <a:lstStyle/>
        <a:p>
          <a:endParaRPr lang="en-US"/>
        </a:p>
      </dgm:t>
    </dgm:pt>
    <dgm:pt modelId="{99C2DBF4-65CA-4AF6-8580-0B11948B5A5A}" type="sibTrans" cxnId="{99ABC377-B5DB-4B85-956E-B4BDAA0DC7A0}">
      <dgm:prSet/>
      <dgm:spPr/>
      <dgm:t>
        <a:bodyPr/>
        <a:lstStyle/>
        <a:p>
          <a:endParaRPr lang="en-US"/>
        </a:p>
      </dgm:t>
    </dgm:pt>
    <dgm:pt modelId="{79780682-4480-4294-A12E-AA77C2B8ED9A}">
      <dgm:prSet/>
      <dgm:spPr/>
      <dgm:t>
        <a:bodyPr/>
        <a:lstStyle/>
        <a:p>
          <a:r>
            <a:rPr lang="en-US" dirty="0"/>
            <a:t>Who are we protecting against</a:t>
          </a:r>
        </a:p>
      </dgm:t>
    </dgm:pt>
    <dgm:pt modelId="{3B7EDE95-C3A2-4216-8443-D905600A9D37}" type="parTrans" cxnId="{95923EC2-6709-4E2B-A277-5ADEABFC3041}">
      <dgm:prSet/>
      <dgm:spPr/>
      <dgm:t>
        <a:bodyPr/>
        <a:lstStyle/>
        <a:p>
          <a:endParaRPr lang="en-US"/>
        </a:p>
      </dgm:t>
    </dgm:pt>
    <dgm:pt modelId="{7267E46F-C999-4455-87DF-AC20F1F5C9BF}" type="sibTrans" cxnId="{95923EC2-6709-4E2B-A277-5ADEABFC3041}">
      <dgm:prSet/>
      <dgm:spPr/>
      <dgm:t>
        <a:bodyPr/>
        <a:lstStyle/>
        <a:p>
          <a:endParaRPr lang="en-US"/>
        </a:p>
      </dgm:t>
    </dgm:pt>
    <dgm:pt modelId="{59578D83-7627-418B-BEEB-4437B7B91018}">
      <dgm:prSet/>
      <dgm:spPr/>
      <dgm:t>
        <a:bodyPr/>
        <a:lstStyle/>
        <a:p>
          <a:r>
            <a:rPr lang="en-US" dirty="0"/>
            <a:t>How are they attacking us</a:t>
          </a:r>
        </a:p>
      </dgm:t>
    </dgm:pt>
    <dgm:pt modelId="{0EE26C29-7A32-4FFB-8F4F-179AE6FB4955}" type="parTrans" cxnId="{13A28F9C-D9DD-4E41-A04A-BDBFEB94577D}">
      <dgm:prSet/>
      <dgm:spPr/>
      <dgm:t>
        <a:bodyPr/>
        <a:lstStyle/>
        <a:p>
          <a:endParaRPr lang="en-US"/>
        </a:p>
      </dgm:t>
    </dgm:pt>
    <dgm:pt modelId="{A2A6B237-F2B2-4B56-BB8D-50770170F5BE}" type="sibTrans" cxnId="{13A28F9C-D9DD-4E41-A04A-BDBFEB94577D}">
      <dgm:prSet/>
      <dgm:spPr/>
      <dgm:t>
        <a:bodyPr/>
        <a:lstStyle/>
        <a:p>
          <a:endParaRPr lang="en-US"/>
        </a:p>
      </dgm:t>
    </dgm:pt>
    <dgm:pt modelId="{5D6B0E0C-5ED3-4DBA-9710-79EEFC8F46A5}">
      <dgm:prSet/>
      <dgm:spPr/>
      <dgm:t>
        <a:bodyPr/>
        <a:lstStyle/>
        <a:p>
          <a:r>
            <a:rPr lang="en-US" dirty="0"/>
            <a:t>Examine Evolution of Attack Surface</a:t>
          </a:r>
        </a:p>
      </dgm:t>
    </dgm:pt>
    <dgm:pt modelId="{276571DC-777F-4310-A3C7-0450AC24895C}" type="parTrans" cxnId="{F48A5EB2-73A6-48CE-951C-9E85DFB686AC}">
      <dgm:prSet/>
      <dgm:spPr/>
      <dgm:t>
        <a:bodyPr/>
        <a:lstStyle/>
        <a:p>
          <a:endParaRPr lang="en-US"/>
        </a:p>
      </dgm:t>
    </dgm:pt>
    <dgm:pt modelId="{31454BF0-04E6-4CBE-9F6C-2C0F6A574F5B}" type="sibTrans" cxnId="{F48A5EB2-73A6-48CE-951C-9E85DFB686AC}">
      <dgm:prSet/>
      <dgm:spPr/>
      <dgm:t>
        <a:bodyPr/>
        <a:lstStyle/>
        <a:p>
          <a:endParaRPr lang="en-US"/>
        </a:p>
      </dgm:t>
    </dgm:pt>
    <dgm:pt modelId="{69F32472-09EC-4C78-A5BC-BCE1DD75199C}">
      <dgm:prSet/>
      <dgm:spPr/>
      <dgm:t>
        <a:bodyPr/>
        <a:lstStyle/>
        <a:p>
          <a:r>
            <a:rPr lang="en-US" dirty="0"/>
            <a:t>Strategies for Prioritizing Risk Management</a:t>
          </a:r>
        </a:p>
      </dgm:t>
    </dgm:pt>
    <dgm:pt modelId="{C3266BB0-40BF-44F9-81D1-03C7631FEB6A}" type="parTrans" cxnId="{6F0DAE71-2D40-4597-A564-33702009EF94}">
      <dgm:prSet/>
      <dgm:spPr/>
      <dgm:t>
        <a:bodyPr/>
        <a:lstStyle/>
        <a:p>
          <a:endParaRPr lang="en-US"/>
        </a:p>
      </dgm:t>
    </dgm:pt>
    <dgm:pt modelId="{C07C9809-1EC8-42B0-8A9C-51ACE6BF3BEB}" type="sibTrans" cxnId="{6F0DAE71-2D40-4597-A564-33702009EF94}">
      <dgm:prSet/>
      <dgm:spPr/>
      <dgm:t>
        <a:bodyPr/>
        <a:lstStyle/>
        <a:p>
          <a:endParaRPr lang="en-US"/>
        </a:p>
      </dgm:t>
    </dgm:pt>
    <dgm:pt modelId="{8807B932-9A7E-416B-A04B-3872E191E3C9}" type="pres">
      <dgm:prSet presAssocID="{4BF52DDC-CD77-42A4-B179-69E196CED43A}" presName="root" presStyleCnt="0">
        <dgm:presLayoutVars>
          <dgm:dir/>
          <dgm:resizeHandles val="exact"/>
        </dgm:presLayoutVars>
      </dgm:prSet>
      <dgm:spPr/>
    </dgm:pt>
    <dgm:pt modelId="{633A71E9-5A3F-4C57-B4C2-3BC3E7CEE46E}" type="pres">
      <dgm:prSet presAssocID="{CCBC83A2-7EC0-47D4-A6D1-40F54DB1BB3C}" presName="compNode" presStyleCnt="0"/>
      <dgm:spPr/>
    </dgm:pt>
    <dgm:pt modelId="{3D84EC9C-2218-441F-8654-67BBA4128F60}" type="pres">
      <dgm:prSet presAssocID="{CCBC83A2-7EC0-47D4-A6D1-40F54DB1BB3C}" presName="bgRect" presStyleLbl="bgShp" presStyleIdx="0" presStyleCnt="6"/>
      <dgm:spPr/>
    </dgm:pt>
    <dgm:pt modelId="{B6AFEEFF-3E02-455C-98C5-25BD154309E7}" type="pres">
      <dgm:prSet presAssocID="{CCBC83A2-7EC0-47D4-A6D1-40F54DB1BB3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66EC17BD-FAD3-4B6D-BD7C-5A088D4FD4FF}" type="pres">
      <dgm:prSet presAssocID="{CCBC83A2-7EC0-47D4-A6D1-40F54DB1BB3C}" presName="spaceRect" presStyleCnt="0"/>
      <dgm:spPr/>
    </dgm:pt>
    <dgm:pt modelId="{F4B16732-9B8F-45E8-A505-F9926308BDAB}" type="pres">
      <dgm:prSet presAssocID="{CCBC83A2-7EC0-47D4-A6D1-40F54DB1BB3C}" presName="parTx" presStyleLbl="revTx" presStyleIdx="0" presStyleCnt="6">
        <dgm:presLayoutVars>
          <dgm:chMax val="0"/>
          <dgm:chPref val="0"/>
        </dgm:presLayoutVars>
      </dgm:prSet>
      <dgm:spPr/>
    </dgm:pt>
    <dgm:pt modelId="{76477A88-7CE9-4451-8096-CB0798E352F1}" type="pres">
      <dgm:prSet presAssocID="{ACCF0EEE-D070-4896-9681-E14873F98355}" presName="sibTrans" presStyleCnt="0"/>
      <dgm:spPr/>
    </dgm:pt>
    <dgm:pt modelId="{D81FC661-F02B-448D-B4E1-44A3E4253640}" type="pres">
      <dgm:prSet presAssocID="{31620C56-EC8E-4C01-ABF1-247E82D30C71}" presName="compNode" presStyleCnt="0"/>
      <dgm:spPr/>
    </dgm:pt>
    <dgm:pt modelId="{B8462054-37C5-443C-A6DF-E01E4ECA8ADF}" type="pres">
      <dgm:prSet presAssocID="{31620C56-EC8E-4C01-ABF1-247E82D30C71}" presName="bgRect" presStyleLbl="bgShp" presStyleIdx="1" presStyleCnt="6"/>
      <dgm:spPr/>
    </dgm:pt>
    <dgm:pt modelId="{0345C90A-77D0-4EFF-9568-E7A356901831}" type="pres">
      <dgm:prSet presAssocID="{31620C56-EC8E-4C01-ABF1-247E82D30C7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5972C9F6-A474-409D-93B2-132209BC1C10}" type="pres">
      <dgm:prSet presAssocID="{31620C56-EC8E-4C01-ABF1-247E82D30C71}" presName="spaceRect" presStyleCnt="0"/>
      <dgm:spPr/>
    </dgm:pt>
    <dgm:pt modelId="{6DB4D1ED-4F83-4840-A591-A99F133DEC29}" type="pres">
      <dgm:prSet presAssocID="{31620C56-EC8E-4C01-ABF1-247E82D30C71}" presName="parTx" presStyleLbl="revTx" presStyleIdx="1" presStyleCnt="6">
        <dgm:presLayoutVars>
          <dgm:chMax val="0"/>
          <dgm:chPref val="0"/>
        </dgm:presLayoutVars>
      </dgm:prSet>
      <dgm:spPr/>
    </dgm:pt>
    <dgm:pt modelId="{DD4A7633-E2FF-4589-8DE6-9519274401AC}" type="pres">
      <dgm:prSet presAssocID="{99C2DBF4-65CA-4AF6-8580-0B11948B5A5A}" presName="sibTrans" presStyleCnt="0"/>
      <dgm:spPr/>
    </dgm:pt>
    <dgm:pt modelId="{7DA50736-C591-457E-8CD3-8A6F8DD607AB}" type="pres">
      <dgm:prSet presAssocID="{79780682-4480-4294-A12E-AA77C2B8ED9A}" presName="compNode" presStyleCnt="0"/>
      <dgm:spPr/>
    </dgm:pt>
    <dgm:pt modelId="{A5BC41C1-CE9C-44E5-B11E-03FD4EF9F591}" type="pres">
      <dgm:prSet presAssocID="{79780682-4480-4294-A12E-AA77C2B8ED9A}" presName="bgRect" presStyleLbl="bgShp" presStyleIdx="2" presStyleCnt="6"/>
      <dgm:spPr/>
    </dgm:pt>
    <dgm:pt modelId="{F0BE87C4-0FAE-41E4-B53D-897B6784FAE8}" type="pres">
      <dgm:prSet presAssocID="{79780682-4480-4294-A12E-AA77C2B8ED9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167432A4-D54E-46A7-89D7-9AC41331283A}" type="pres">
      <dgm:prSet presAssocID="{79780682-4480-4294-A12E-AA77C2B8ED9A}" presName="spaceRect" presStyleCnt="0"/>
      <dgm:spPr/>
    </dgm:pt>
    <dgm:pt modelId="{CD7B4C71-0C9A-408F-A07D-D106EE435FCF}" type="pres">
      <dgm:prSet presAssocID="{79780682-4480-4294-A12E-AA77C2B8ED9A}" presName="parTx" presStyleLbl="revTx" presStyleIdx="2" presStyleCnt="6">
        <dgm:presLayoutVars>
          <dgm:chMax val="0"/>
          <dgm:chPref val="0"/>
        </dgm:presLayoutVars>
      </dgm:prSet>
      <dgm:spPr/>
    </dgm:pt>
    <dgm:pt modelId="{D21CC02A-DDC7-40C8-AFD1-044C2CC9B03E}" type="pres">
      <dgm:prSet presAssocID="{7267E46F-C999-4455-87DF-AC20F1F5C9BF}" presName="sibTrans" presStyleCnt="0"/>
      <dgm:spPr/>
    </dgm:pt>
    <dgm:pt modelId="{50175F9C-43D1-4C1F-8B18-C00DFC113537}" type="pres">
      <dgm:prSet presAssocID="{59578D83-7627-418B-BEEB-4437B7B91018}" presName="compNode" presStyleCnt="0"/>
      <dgm:spPr/>
    </dgm:pt>
    <dgm:pt modelId="{40577CC6-D953-492E-8E18-DE8F9CC77509}" type="pres">
      <dgm:prSet presAssocID="{59578D83-7627-418B-BEEB-4437B7B91018}" presName="bgRect" presStyleLbl="bgShp" presStyleIdx="3" presStyleCnt="6"/>
      <dgm:spPr/>
    </dgm:pt>
    <dgm:pt modelId="{76D9E732-65DB-465A-BAD7-ECB44EA1C15E}" type="pres">
      <dgm:prSet presAssocID="{59578D83-7627-418B-BEEB-4437B7B9101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occer"/>
        </a:ext>
      </dgm:extLst>
    </dgm:pt>
    <dgm:pt modelId="{66BB1AFC-7F78-463F-A5DF-B135A0ABC5A1}" type="pres">
      <dgm:prSet presAssocID="{59578D83-7627-418B-BEEB-4437B7B91018}" presName="spaceRect" presStyleCnt="0"/>
      <dgm:spPr/>
    </dgm:pt>
    <dgm:pt modelId="{CDF95B8C-5A87-4738-81A5-3775B40E6398}" type="pres">
      <dgm:prSet presAssocID="{59578D83-7627-418B-BEEB-4437B7B91018}" presName="parTx" presStyleLbl="revTx" presStyleIdx="3" presStyleCnt="6">
        <dgm:presLayoutVars>
          <dgm:chMax val="0"/>
          <dgm:chPref val="0"/>
        </dgm:presLayoutVars>
      </dgm:prSet>
      <dgm:spPr/>
    </dgm:pt>
    <dgm:pt modelId="{5087F991-5EE8-4A0F-A9D8-60512EAF00A0}" type="pres">
      <dgm:prSet presAssocID="{A2A6B237-F2B2-4B56-BB8D-50770170F5BE}" presName="sibTrans" presStyleCnt="0"/>
      <dgm:spPr/>
    </dgm:pt>
    <dgm:pt modelId="{71DA5C03-B0BF-4A47-A9E9-449EC7A578EC}" type="pres">
      <dgm:prSet presAssocID="{5D6B0E0C-5ED3-4DBA-9710-79EEFC8F46A5}" presName="compNode" presStyleCnt="0"/>
      <dgm:spPr/>
    </dgm:pt>
    <dgm:pt modelId="{2A35C64E-E659-4754-A7E4-BB6E24478269}" type="pres">
      <dgm:prSet presAssocID="{5D6B0E0C-5ED3-4DBA-9710-79EEFC8F46A5}" presName="bgRect" presStyleLbl="bgShp" presStyleIdx="4" presStyleCnt="6"/>
      <dgm:spPr/>
    </dgm:pt>
    <dgm:pt modelId="{0A3F6250-0E62-468D-9EAF-152BED129F16}" type="pres">
      <dgm:prSet presAssocID="{5D6B0E0C-5ED3-4DBA-9710-79EEFC8F46A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94456D97-0902-48DF-83AB-B97A96B461EF}" type="pres">
      <dgm:prSet presAssocID="{5D6B0E0C-5ED3-4DBA-9710-79EEFC8F46A5}" presName="spaceRect" presStyleCnt="0"/>
      <dgm:spPr/>
    </dgm:pt>
    <dgm:pt modelId="{622A86A4-EACF-43C4-A3EC-4650A28B81D2}" type="pres">
      <dgm:prSet presAssocID="{5D6B0E0C-5ED3-4DBA-9710-79EEFC8F46A5}" presName="parTx" presStyleLbl="revTx" presStyleIdx="4" presStyleCnt="6">
        <dgm:presLayoutVars>
          <dgm:chMax val="0"/>
          <dgm:chPref val="0"/>
        </dgm:presLayoutVars>
      </dgm:prSet>
      <dgm:spPr/>
    </dgm:pt>
    <dgm:pt modelId="{75E3C15A-6962-47D4-91C9-CF80382C5B35}" type="pres">
      <dgm:prSet presAssocID="{31454BF0-04E6-4CBE-9F6C-2C0F6A574F5B}" presName="sibTrans" presStyleCnt="0"/>
      <dgm:spPr/>
    </dgm:pt>
    <dgm:pt modelId="{0111403A-9EEA-4210-8BE9-09CE98FFE82D}" type="pres">
      <dgm:prSet presAssocID="{69F32472-09EC-4C78-A5BC-BCE1DD75199C}" presName="compNode" presStyleCnt="0"/>
      <dgm:spPr/>
    </dgm:pt>
    <dgm:pt modelId="{24C8F751-7EAF-4F18-B6FC-ADCE10A0AE7D}" type="pres">
      <dgm:prSet presAssocID="{69F32472-09EC-4C78-A5BC-BCE1DD75199C}" presName="bgRect" presStyleLbl="bgShp" presStyleIdx="5" presStyleCnt="6"/>
      <dgm:spPr/>
    </dgm:pt>
    <dgm:pt modelId="{A8EA43E9-4973-48BD-BAC5-3E8F04A3A894}" type="pres">
      <dgm:prSet presAssocID="{69F32472-09EC-4C78-A5BC-BCE1DD75199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 List"/>
        </a:ext>
      </dgm:extLst>
    </dgm:pt>
    <dgm:pt modelId="{22B70AF1-DA09-4E80-A689-725D96ACD594}" type="pres">
      <dgm:prSet presAssocID="{69F32472-09EC-4C78-A5BC-BCE1DD75199C}" presName="spaceRect" presStyleCnt="0"/>
      <dgm:spPr/>
    </dgm:pt>
    <dgm:pt modelId="{30F05FBB-87EE-47E5-BD59-16BC6BA144FD}" type="pres">
      <dgm:prSet presAssocID="{69F32472-09EC-4C78-A5BC-BCE1DD75199C}" presName="parTx" presStyleLbl="revTx" presStyleIdx="5" presStyleCnt="6">
        <dgm:presLayoutVars>
          <dgm:chMax val="0"/>
          <dgm:chPref val="0"/>
        </dgm:presLayoutVars>
      </dgm:prSet>
      <dgm:spPr/>
    </dgm:pt>
  </dgm:ptLst>
  <dgm:cxnLst>
    <dgm:cxn modelId="{14C84827-A609-4EEF-940B-18527254BB35}" type="presOf" srcId="{31620C56-EC8E-4C01-ABF1-247E82D30C71}" destId="{6DB4D1ED-4F83-4840-A591-A99F133DEC29}" srcOrd="0" destOrd="0" presId="urn:microsoft.com/office/officeart/2018/2/layout/IconVerticalSolidList"/>
    <dgm:cxn modelId="{23A3FE37-978E-4B2C-AE1B-0512504E519A}" srcId="{4BF52DDC-CD77-42A4-B179-69E196CED43A}" destId="{CCBC83A2-7EC0-47D4-A6D1-40F54DB1BB3C}" srcOrd="0" destOrd="0" parTransId="{E9D47BFD-92EC-4A96-B076-88697E19C90C}" sibTransId="{ACCF0EEE-D070-4896-9681-E14873F98355}"/>
    <dgm:cxn modelId="{19B3D05D-09B5-43BA-88BD-B2F3BBFADEF2}" type="presOf" srcId="{69F32472-09EC-4C78-A5BC-BCE1DD75199C}" destId="{30F05FBB-87EE-47E5-BD59-16BC6BA144FD}" srcOrd="0" destOrd="0" presId="urn:microsoft.com/office/officeart/2018/2/layout/IconVerticalSolidList"/>
    <dgm:cxn modelId="{BD7EDC5D-EE01-4A63-97CD-4B2DE864BAC3}" type="presOf" srcId="{CCBC83A2-7EC0-47D4-A6D1-40F54DB1BB3C}" destId="{F4B16732-9B8F-45E8-A505-F9926308BDAB}" srcOrd="0" destOrd="0" presId="urn:microsoft.com/office/officeart/2018/2/layout/IconVerticalSolidList"/>
    <dgm:cxn modelId="{98068F6A-08D6-402D-9CCB-CAFFE0AAFB6E}" type="presOf" srcId="{59578D83-7627-418B-BEEB-4437B7B91018}" destId="{CDF95B8C-5A87-4738-81A5-3775B40E6398}" srcOrd="0" destOrd="0" presId="urn:microsoft.com/office/officeart/2018/2/layout/IconVerticalSolidList"/>
    <dgm:cxn modelId="{6F0DAE71-2D40-4597-A564-33702009EF94}" srcId="{4BF52DDC-CD77-42A4-B179-69E196CED43A}" destId="{69F32472-09EC-4C78-A5BC-BCE1DD75199C}" srcOrd="5" destOrd="0" parTransId="{C3266BB0-40BF-44F9-81D1-03C7631FEB6A}" sibTransId="{C07C9809-1EC8-42B0-8A9C-51ACE6BF3BEB}"/>
    <dgm:cxn modelId="{2DCA8857-7B53-4956-A287-A975AF232AFD}" type="presOf" srcId="{5D6B0E0C-5ED3-4DBA-9710-79EEFC8F46A5}" destId="{622A86A4-EACF-43C4-A3EC-4650A28B81D2}" srcOrd="0" destOrd="0" presId="urn:microsoft.com/office/officeart/2018/2/layout/IconVerticalSolidList"/>
    <dgm:cxn modelId="{99ABC377-B5DB-4B85-956E-B4BDAA0DC7A0}" srcId="{4BF52DDC-CD77-42A4-B179-69E196CED43A}" destId="{31620C56-EC8E-4C01-ABF1-247E82D30C71}" srcOrd="1" destOrd="0" parTransId="{E63E8208-803A-409A-ACCE-C5E150944C9E}" sibTransId="{99C2DBF4-65CA-4AF6-8580-0B11948B5A5A}"/>
    <dgm:cxn modelId="{13A28F9C-D9DD-4E41-A04A-BDBFEB94577D}" srcId="{4BF52DDC-CD77-42A4-B179-69E196CED43A}" destId="{59578D83-7627-418B-BEEB-4437B7B91018}" srcOrd="3" destOrd="0" parTransId="{0EE26C29-7A32-4FFB-8F4F-179AE6FB4955}" sibTransId="{A2A6B237-F2B2-4B56-BB8D-50770170F5BE}"/>
    <dgm:cxn modelId="{F48A5EB2-73A6-48CE-951C-9E85DFB686AC}" srcId="{4BF52DDC-CD77-42A4-B179-69E196CED43A}" destId="{5D6B0E0C-5ED3-4DBA-9710-79EEFC8F46A5}" srcOrd="4" destOrd="0" parTransId="{276571DC-777F-4310-A3C7-0450AC24895C}" sibTransId="{31454BF0-04E6-4CBE-9F6C-2C0F6A574F5B}"/>
    <dgm:cxn modelId="{8F0F8ABA-CE8C-4F76-89E4-04D8CB8BC83B}" type="presOf" srcId="{79780682-4480-4294-A12E-AA77C2B8ED9A}" destId="{CD7B4C71-0C9A-408F-A07D-D106EE435FCF}" srcOrd="0" destOrd="0" presId="urn:microsoft.com/office/officeart/2018/2/layout/IconVerticalSolidList"/>
    <dgm:cxn modelId="{95923EC2-6709-4E2B-A277-5ADEABFC3041}" srcId="{4BF52DDC-CD77-42A4-B179-69E196CED43A}" destId="{79780682-4480-4294-A12E-AA77C2B8ED9A}" srcOrd="2" destOrd="0" parTransId="{3B7EDE95-C3A2-4216-8443-D905600A9D37}" sibTransId="{7267E46F-C999-4455-87DF-AC20F1F5C9BF}"/>
    <dgm:cxn modelId="{70C9EECE-9E08-43B1-BD31-65EDA26FEF22}" type="presOf" srcId="{4BF52DDC-CD77-42A4-B179-69E196CED43A}" destId="{8807B932-9A7E-416B-A04B-3872E191E3C9}" srcOrd="0" destOrd="0" presId="urn:microsoft.com/office/officeart/2018/2/layout/IconVerticalSolidList"/>
    <dgm:cxn modelId="{2987B385-71EC-41F1-AD88-FCD313D6F28E}" type="presParOf" srcId="{8807B932-9A7E-416B-A04B-3872E191E3C9}" destId="{633A71E9-5A3F-4C57-B4C2-3BC3E7CEE46E}" srcOrd="0" destOrd="0" presId="urn:microsoft.com/office/officeart/2018/2/layout/IconVerticalSolidList"/>
    <dgm:cxn modelId="{C9DF0A0C-3DA2-41C8-AD5A-23B587319C41}" type="presParOf" srcId="{633A71E9-5A3F-4C57-B4C2-3BC3E7CEE46E}" destId="{3D84EC9C-2218-441F-8654-67BBA4128F60}" srcOrd="0" destOrd="0" presId="urn:microsoft.com/office/officeart/2018/2/layout/IconVerticalSolidList"/>
    <dgm:cxn modelId="{1D2238EA-2C7D-4071-8B2F-37B920010D36}" type="presParOf" srcId="{633A71E9-5A3F-4C57-B4C2-3BC3E7CEE46E}" destId="{B6AFEEFF-3E02-455C-98C5-25BD154309E7}" srcOrd="1" destOrd="0" presId="urn:microsoft.com/office/officeart/2018/2/layout/IconVerticalSolidList"/>
    <dgm:cxn modelId="{3B89F0A4-097E-47DA-A4DE-0415762DDCC2}" type="presParOf" srcId="{633A71E9-5A3F-4C57-B4C2-3BC3E7CEE46E}" destId="{66EC17BD-FAD3-4B6D-BD7C-5A088D4FD4FF}" srcOrd="2" destOrd="0" presId="urn:microsoft.com/office/officeart/2018/2/layout/IconVerticalSolidList"/>
    <dgm:cxn modelId="{0F3EFF49-46CD-4223-B248-3B48EF7C4381}" type="presParOf" srcId="{633A71E9-5A3F-4C57-B4C2-3BC3E7CEE46E}" destId="{F4B16732-9B8F-45E8-A505-F9926308BDAB}" srcOrd="3" destOrd="0" presId="urn:microsoft.com/office/officeart/2018/2/layout/IconVerticalSolidList"/>
    <dgm:cxn modelId="{FF4ACFCD-2B3F-48AA-AC81-0584380856E4}" type="presParOf" srcId="{8807B932-9A7E-416B-A04B-3872E191E3C9}" destId="{76477A88-7CE9-4451-8096-CB0798E352F1}" srcOrd="1" destOrd="0" presId="urn:microsoft.com/office/officeart/2018/2/layout/IconVerticalSolidList"/>
    <dgm:cxn modelId="{432F8DB4-0317-40DE-B3F8-92DC11A0B2DD}" type="presParOf" srcId="{8807B932-9A7E-416B-A04B-3872E191E3C9}" destId="{D81FC661-F02B-448D-B4E1-44A3E4253640}" srcOrd="2" destOrd="0" presId="urn:microsoft.com/office/officeart/2018/2/layout/IconVerticalSolidList"/>
    <dgm:cxn modelId="{6B14C4C0-0B9C-4BD7-A8FF-D99D72364306}" type="presParOf" srcId="{D81FC661-F02B-448D-B4E1-44A3E4253640}" destId="{B8462054-37C5-443C-A6DF-E01E4ECA8ADF}" srcOrd="0" destOrd="0" presId="urn:microsoft.com/office/officeart/2018/2/layout/IconVerticalSolidList"/>
    <dgm:cxn modelId="{FE5FF507-A5B9-4D6E-A364-89D1252E03E8}" type="presParOf" srcId="{D81FC661-F02B-448D-B4E1-44A3E4253640}" destId="{0345C90A-77D0-4EFF-9568-E7A356901831}" srcOrd="1" destOrd="0" presId="urn:microsoft.com/office/officeart/2018/2/layout/IconVerticalSolidList"/>
    <dgm:cxn modelId="{0E8D9D54-AB7A-4C4B-811B-2E70A66B2C5F}" type="presParOf" srcId="{D81FC661-F02B-448D-B4E1-44A3E4253640}" destId="{5972C9F6-A474-409D-93B2-132209BC1C10}" srcOrd="2" destOrd="0" presId="urn:microsoft.com/office/officeart/2018/2/layout/IconVerticalSolidList"/>
    <dgm:cxn modelId="{0DBE792D-C66C-4D04-8A2D-83892B30C4B6}" type="presParOf" srcId="{D81FC661-F02B-448D-B4E1-44A3E4253640}" destId="{6DB4D1ED-4F83-4840-A591-A99F133DEC29}" srcOrd="3" destOrd="0" presId="urn:microsoft.com/office/officeart/2018/2/layout/IconVerticalSolidList"/>
    <dgm:cxn modelId="{92817341-E684-4A68-9D6E-6B58BEBE714D}" type="presParOf" srcId="{8807B932-9A7E-416B-A04B-3872E191E3C9}" destId="{DD4A7633-E2FF-4589-8DE6-9519274401AC}" srcOrd="3" destOrd="0" presId="urn:microsoft.com/office/officeart/2018/2/layout/IconVerticalSolidList"/>
    <dgm:cxn modelId="{6DC3AB47-3BC7-4102-BD2B-4CEF457F1510}" type="presParOf" srcId="{8807B932-9A7E-416B-A04B-3872E191E3C9}" destId="{7DA50736-C591-457E-8CD3-8A6F8DD607AB}" srcOrd="4" destOrd="0" presId="urn:microsoft.com/office/officeart/2018/2/layout/IconVerticalSolidList"/>
    <dgm:cxn modelId="{C77A77A0-1831-4206-8D4B-4AF85273748D}" type="presParOf" srcId="{7DA50736-C591-457E-8CD3-8A6F8DD607AB}" destId="{A5BC41C1-CE9C-44E5-B11E-03FD4EF9F591}" srcOrd="0" destOrd="0" presId="urn:microsoft.com/office/officeart/2018/2/layout/IconVerticalSolidList"/>
    <dgm:cxn modelId="{D3E62E6E-9964-45B8-BB3C-A7A5478884F9}" type="presParOf" srcId="{7DA50736-C591-457E-8CD3-8A6F8DD607AB}" destId="{F0BE87C4-0FAE-41E4-B53D-897B6784FAE8}" srcOrd="1" destOrd="0" presId="urn:microsoft.com/office/officeart/2018/2/layout/IconVerticalSolidList"/>
    <dgm:cxn modelId="{695D6138-91A0-454C-BD70-37B0C27827D3}" type="presParOf" srcId="{7DA50736-C591-457E-8CD3-8A6F8DD607AB}" destId="{167432A4-D54E-46A7-89D7-9AC41331283A}" srcOrd="2" destOrd="0" presId="urn:microsoft.com/office/officeart/2018/2/layout/IconVerticalSolidList"/>
    <dgm:cxn modelId="{329719CA-4AF0-484A-9CE8-7334AB1BC6B8}" type="presParOf" srcId="{7DA50736-C591-457E-8CD3-8A6F8DD607AB}" destId="{CD7B4C71-0C9A-408F-A07D-D106EE435FCF}" srcOrd="3" destOrd="0" presId="urn:microsoft.com/office/officeart/2018/2/layout/IconVerticalSolidList"/>
    <dgm:cxn modelId="{401E55D7-8446-468C-8B69-1FA0BADD3F7E}" type="presParOf" srcId="{8807B932-9A7E-416B-A04B-3872E191E3C9}" destId="{D21CC02A-DDC7-40C8-AFD1-044C2CC9B03E}" srcOrd="5" destOrd="0" presId="urn:microsoft.com/office/officeart/2018/2/layout/IconVerticalSolidList"/>
    <dgm:cxn modelId="{2F6C86C3-2F61-49B2-B294-C8116A29B2FB}" type="presParOf" srcId="{8807B932-9A7E-416B-A04B-3872E191E3C9}" destId="{50175F9C-43D1-4C1F-8B18-C00DFC113537}" srcOrd="6" destOrd="0" presId="urn:microsoft.com/office/officeart/2018/2/layout/IconVerticalSolidList"/>
    <dgm:cxn modelId="{E7B092F9-7297-45ED-816C-FEAD409D09F8}" type="presParOf" srcId="{50175F9C-43D1-4C1F-8B18-C00DFC113537}" destId="{40577CC6-D953-492E-8E18-DE8F9CC77509}" srcOrd="0" destOrd="0" presId="urn:microsoft.com/office/officeart/2018/2/layout/IconVerticalSolidList"/>
    <dgm:cxn modelId="{EB8890CD-9742-4681-B4BB-3EF17BFB9839}" type="presParOf" srcId="{50175F9C-43D1-4C1F-8B18-C00DFC113537}" destId="{76D9E732-65DB-465A-BAD7-ECB44EA1C15E}" srcOrd="1" destOrd="0" presId="urn:microsoft.com/office/officeart/2018/2/layout/IconVerticalSolidList"/>
    <dgm:cxn modelId="{31A36996-A988-4A4C-967A-6D00568E754F}" type="presParOf" srcId="{50175F9C-43D1-4C1F-8B18-C00DFC113537}" destId="{66BB1AFC-7F78-463F-A5DF-B135A0ABC5A1}" srcOrd="2" destOrd="0" presId="urn:microsoft.com/office/officeart/2018/2/layout/IconVerticalSolidList"/>
    <dgm:cxn modelId="{B14935BE-731D-40BB-8012-3AF9CB021E22}" type="presParOf" srcId="{50175F9C-43D1-4C1F-8B18-C00DFC113537}" destId="{CDF95B8C-5A87-4738-81A5-3775B40E6398}" srcOrd="3" destOrd="0" presId="urn:microsoft.com/office/officeart/2018/2/layout/IconVerticalSolidList"/>
    <dgm:cxn modelId="{55070B8A-DA7A-4E9F-95E1-001F1668F9BD}" type="presParOf" srcId="{8807B932-9A7E-416B-A04B-3872E191E3C9}" destId="{5087F991-5EE8-4A0F-A9D8-60512EAF00A0}" srcOrd="7" destOrd="0" presId="urn:microsoft.com/office/officeart/2018/2/layout/IconVerticalSolidList"/>
    <dgm:cxn modelId="{F9861069-7717-4D3F-BE9B-921658BDBFBF}" type="presParOf" srcId="{8807B932-9A7E-416B-A04B-3872E191E3C9}" destId="{71DA5C03-B0BF-4A47-A9E9-449EC7A578EC}" srcOrd="8" destOrd="0" presId="urn:microsoft.com/office/officeart/2018/2/layout/IconVerticalSolidList"/>
    <dgm:cxn modelId="{E2816FAB-5557-4F9A-8422-587AFE3A5191}" type="presParOf" srcId="{71DA5C03-B0BF-4A47-A9E9-449EC7A578EC}" destId="{2A35C64E-E659-4754-A7E4-BB6E24478269}" srcOrd="0" destOrd="0" presId="urn:microsoft.com/office/officeart/2018/2/layout/IconVerticalSolidList"/>
    <dgm:cxn modelId="{C069ED76-5538-4EB0-9071-4CD9A35DB77F}" type="presParOf" srcId="{71DA5C03-B0BF-4A47-A9E9-449EC7A578EC}" destId="{0A3F6250-0E62-468D-9EAF-152BED129F16}" srcOrd="1" destOrd="0" presId="urn:microsoft.com/office/officeart/2018/2/layout/IconVerticalSolidList"/>
    <dgm:cxn modelId="{B7081D32-4AD2-4C72-B5B4-5539D40D8EAF}" type="presParOf" srcId="{71DA5C03-B0BF-4A47-A9E9-449EC7A578EC}" destId="{94456D97-0902-48DF-83AB-B97A96B461EF}" srcOrd="2" destOrd="0" presId="urn:microsoft.com/office/officeart/2018/2/layout/IconVerticalSolidList"/>
    <dgm:cxn modelId="{EEE7B957-E89B-470B-834D-6008310845FE}" type="presParOf" srcId="{71DA5C03-B0BF-4A47-A9E9-449EC7A578EC}" destId="{622A86A4-EACF-43C4-A3EC-4650A28B81D2}" srcOrd="3" destOrd="0" presId="urn:microsoft.com/office/officeart/2018/2/layout/IconVerticalSolidList"/>
    <dgm:cxn modelId="{144E0DE5-C240-4B3F-989C-D8526D4B172F}" type="presParOf" srcId="{8807B932-9A7E-416B-A04B-3872E191E3C9}" destId="{75E3C15A-6962-47D4-91C9-CF80382C5B35}" srcOrd="9" destOrd="0" presId="urn:microsoft.com/office/officeart/2018/2/layout/IconVerticalSolidList"/>
    <dgm:cxn modelId="{88027825-619C-4C6B-835B-FA9BC3617173}" type="presParOf" srcId="{8807B932-9A7E-416B-A04B-3872E191E3C9}" destId="{0111403A-9EEA-4210-8BE9-09CE98FFE82D}" srcOrd="10" destOrd="0" presId="urn:microsoft.com/office/officeart/2018/2/layout/IconVerticalSolidList"/>
    <dgm:cxn modelId="{CA57D8FD-5956-4F8A-B3F1-3A7CFE457A74}" type="presParOf" srcId="{0111403A-9EEA-4210-8BE9-09CE98FFE82D}" destId="{24C8F751-7EAF-4F18-B6FC-ADCE10A0AE7D}" srcOrd="0" destOrd="0" presId="urn:microsoft.com/office/officeart/2018/2/layout/IconVerticalSolidList"/>
    <dgm:cxn modelId="{25129B7E-9685-48DB-8335-104D061663B2}" type="presParOf" srcId="{0111403A-9EEA-4210-8BE9-09CE98FFE82D}" destId="{A8EA43E9-4973-48BD-BAC5-3E8F04A3A894}" srcOrd="1" destOrd="0" presId="urn:microsoft.com/office/officeart/2018/2/layout/IconVerticalSolidList"/>
    <dgm:cxn modelId="{3CAE4E7C-A01F-48E3-8E9D-18CC9528D49E}" type="presParOf" srcId="{0111403A-9EEA-4210-8BE9-09CE98FFE82D}" destId="{22B70AF1-DA09-4E80-A689-725D96ACD594}" srcOrd="2" destOrd="0" presId="urn:microsoft.com/office/officeart/2018/2/layout/IconVerticalSolidList"/>
    <dgm:cxn modelId="{F91C37B9-C901-4F5A-9679-2C9783CD5B7A}" type="presParOf" srcId="{0111403A-9EEA-4210-8BE9-09CE98FFE82D}" destId="{30F05FBB-87EE-47E5-BD59-16BC6BA144F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4D22CDF-3F60-468F-A8CE-D0D3E8E8D9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56E74F-2B01-4CD6-BDE9-D2567934AD40}">
      <dgm:prSet/>
      <dgm:spPr/>
      <dgm:t>
        <a:bodyPr/>
        <a:lstStyle/>
        <a:p>
          <a:r>
            <a:rPr lang="en-US"/>
            <a:t>Zero Day Markets are a thing</a:t>
          </a:r>
        </a:p>
      </dgm:t>
    </dgm:pt>
    <dgm:pt modelId="{65093D10-D768-4DBD-9C74-B650FB526C5B}" type="parTrans" cxnId="{D758579B-5C39-48ED-AD6A-96AD160E62DA}">
      <dgm:prSet/>
      <dgm:spPr/>
      <dgm:t>
        <a:bodyPr/>
        <a:lstStyle/>
        <a:p>
          <a:endParaRPr lang="en-US"/>
        </a:p>
      </dgm:t>
    </dgm:pt>
    <dgm:pt modelId="{CF601E5A-8CFA-4AA0-8CCC-B01F29C34069}" type="sibTrans" cxnId="{D758579B-5C39-48ED-AD6A-96AD160E62DA}">
      <dgm:prSet/>
      <dgm:spPr/>
      <dgm:t>
        <a:bodyPr/>
        <a:lstStyle/>
        <a:p>
          <a:endParaRPr lang="en-US"/>
        </a:p>
      </dgm:t>
    </dgm:pt>
    <dgm:pt modelId="{0293D9F9-9BD3-48C7-82B8-3ABE24004563}">
      <dgm:prSet/>
      <dgm:spPr/>
      <dgm:t>
        <a:bodyPr/>
        <a:lstStyle/>
        <a:p>
          <a:r>
            <a:rPr lang="en-US"/>
            <a:t>More likely scenario is a year-old known vulnerability</a:t>
          </a:r>
        </a:p>
      </dgm:t>
    </dgm:pt>
    <dgm:pt modelId="{B2DCA86F-D69C-4D6A-B12E-237B10897368}" type="parTrans" cxnId="{160FD135-998D-4A47-A772-1917F92A1D0A}">
      <dgm:prSet/>
      <dgm:spPr/>
      <dgm:t>
        <a:bodyPr/>
        <a:lstStyle/>
        <a:p>
          <a:endParaRPr lang="en-US"/>
        </a:p>
      </dgm:t>
    </dgm:pt>
    <dgm:pt modelId="{C8A39578-4E2A-4818-8DB1-ABB1EED8CB56}" type="sibTrans" cxnId="{160FD135-998D-4A47-A772-1917F92A1D0A}">
      <dgm:prSet/>
      <dgm:spPr/>
      <dgm:t>
        <a:bodyPr/>
        <a:lstStyle/>
        <a:p>
          <a:endParaRPr lang="en-US"/>
        </a:p>
      </dgm:t>
    </dgm:pt>
    <dgm:pt modelId="{7A74A87A-8372-45DF-BA8A-FF754EAEBE69}">
      <dgm:prSet/>
      <dgm:spPr/>
      <dgm:t>
        <a:bodyPr/>
        <a:lstStyle/>
        <a:p>
          <a:r>
            <a:rPr lang="en-US"/>
            <a:t>Patch management is very solvable problem</a:t>
          </a:r>
        </a:p>
      </dgm:t>
    </dgm:pt>
    <dgm:pt modelId="{3E34C1B0-C099-407C-9C9F-76F0D9734CA2}" type="parTrans" cxnId="{8FB44F72-6874-4090-8C90-D49E39EB51C3}">
      <dgm:prSet/>
      <dgm:spPr/>
      <dgm:t>
        <a:bodyPr/>
        <a:lstStyle/>
        <a:p>
          <a:endParaRPr lang="en-US"/>
        </a:p>
      </dgm:t>
    </dgm:pt>
    <dgm:pt modelId="{FF7AC651-C7C5-469F-AEE5-570C3CFE4006}" type="sibTrans" cxnId="{8FB44F72-6874-4090-8C90-D49E39EB51C3}">
      <dgm:prSet/>
      <dgm:spPr/>
      <dgm:t>
        <a:bodyPr/>
        <a:lstStyle/>
        <a:p>
          <a:endParaRPr lang="en-US"/>
        </a:p>
      </dgm:t>
    </dgm:pt>
    <dgm:pt modelId="{39292D9F-B19F-4EE8-ABCC-7C655FEFFFD3}" type="pres">
      <dgm:prSet presAssocID="{14D22CDF-3F60-468F-A8CE-D0D3E8E8D91C}" presName="root" presStyleCnt="0">
        <dgm:presLayoutVars>
          <dgm:dir/>
          <dgm:resizeHandles val="exact"/>
        </dgm:presLayoutVars>
      </dgm:prSet>
      <dgm:spPr/>
    </dgm:pt>
    <dgm:pt modelId="{4C580E09-001E-466D-AC13-665D3D379050}" type="pres">
      <dgm:prSet presAssocID="{6656E74F-2B01-4CD6-BDE9-D2567934AD40}" presName="compNode" presStyleCnt="0"/>
      <dgm:spPr/>
    </dgm:pt>
    <dgm:pt modelId="{057C6AD2-C640-48B5-BCB5-CF714B5139DF}" type="pres">
      <dgm:prSet presAssocID="{6656E74F-2B01-4CD6-BDE9-D2567934AD40}" presName="bgRect" presStyleLbl="bgShp" presStyleIdx="0" presStyleCnt="3"/>
      <dgm:spPr/>
    </dgm:pt>
    <dgm:pt modelId="{4DB6FAD9-1F5F-4EA8-ABB7-B0E9B52300F5}" type="pres">
      <dgm:prSet presAssocID="{6656E74F-2B01-4CD6-BDE9-D2567934AD4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Europe-Africa"/>
        </a:ext>
      </dgm:extLst>
    </dgm:pt>
    <dgm:pt modelId="{AB96431E-0DBB-4E0F-AD3D-9CC9FF177B53}" type="pres">
      <dgm:prSet presAssocID="{6656E74F-2B01-4CD6-BDE9-D2567934AD40}" presName="spaceRect" presStyleCnt="0"/>
      <dgm:spPr/>
    </dgm:pt>
    <dgm:pt modelId="{1ECDCC52-1DE4-4E0D-9A71-F8F952AF0B34}" type="pres">
      <dgm:prSet presAssocID="{6656E74F-2B01-4CD6-BDE9-D2567934AD40}" presName="parTx" presStyleLbl="revTx" presStyleIdx="0" presStyleCnt="3">
        <dgm:presLayoutVars>
          <dgm:chMax val="0"/>
          <dgm:chPref val="0"/>
        </dgm:presLayoutVars>
      </dgm:prSet>
      <dgm:spPr/>
    </dgm:pt>
    <dgm:pt modelId="{E8C0B33E-76BE-4327-B3FC-F3D842E33743}" type="pres">
      <dgm:prSet presAssocID="{CF601E5A-8CFA-4AA0-8CCC-B01F29C34069}" presName="sibTrans" presStyleCnt="0"/>
      <dgm:spPr/>
    </dgm:pt>
    <dgm:pt modelId="{4825C59B-2B98-4753-94E6-5606E55EA4F5}" type="pres">
      <dgm:prSet presAssocID="{0293D9F9-9BD3-48C7-82B8-3ABE24004563}" presName="compNode" presStyleCnt="0"/>
      <dgm:spPr/>
    </dgm:pt>
    <dgm:pt modelId="{A409F903-9E9C-48ED-9A54-B543CDC694EE}" type="pres">
      <dgm:prSet presAssocID="{0293D9F9-9BD3-48C7-82B8-3ABE24004563}" presName="bgRect" presStyleLbl="bgShp" presStyleIdx="1" presStyleCnt="3"/>
      <dgm:spPr/>
    </dgm:pt>
    <dgm:pt modelId="{D6E8F078-2044-461B-B0E9-79E566B0EAD6}" type="pres">
      <dgm:prSet presAssocID="{0293D9F9-9BD3-48C7-82B8-3ABE240045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Cane"/>
        </a:ext>
      </dgm:extLst>
    </dgm:pt>
    <dgm:pt modelId="{9FA68B67-705E-40A4-A2AE-003645AC3E6B}" type="pres">
      <dgm:prSet presAssocID="{0293D9F9-9BD3-48C7-82B8-3ABE24004563}" presName="spaceRect" presStyleCnt="0"/>
      <dgm:spPr/>
    </dgm:pt>
    <dgm:pt modelId="{606D1627-5744-46DE-BDF0-CA11BDDD5D88}" type="pres">
      <dgm:prSet presAssocID="{0293D9F9-9BD3-48C7-82B8-3ABE24004563}" presName="parTx" presStyleLbl="revTx" presStyleIdx="1" presStyleCnt="3">
        <dgm:presLayoutVars>
          <dgm:chMax val="0"/>
          <dgm:chPref val="0"/>
        </dgm:presLayoutVars>
      </dgm:prSet>
      <dgm:spPr/>
    </dgm:pt>
    <dgm:pt modelId="{636B779D-93DB-47B6-BC7E-1F6F0DE8B863}" type="pres">
      <dgm:prSet presAssocID="{C8A39578-4E2A-4818-8DB1-ABB1EED8CB56}" presName="sibTrans" presStyleCnt="0"/>
      <dgm:spPr/>
    </dgm:pt>
    <dgm:pt modelId="{B09E7243-F818-4623-9189-3BE385A3C1D3}" type="pres">
      <dgm:prSet presAssocID="{7A74A87A-8372-45DF-BA8A-FF754EAEBE69}" presName="compNode" presStyleCnt="0"/>
      <dgm:spPr/>
    </dgm:pt>
    <dgm:pt modelId="{0FBE3E86-8697-4245-A01C-198397854AAF}" type="pres">
      <dgm:prSet presAssocID="{7A74A87A-8372-45DF-BA8A-FF754EAEBE69}" presName="bgRect" presStyleLbl="bgShp" presStyleIdx="2" presStyleCnt="3"/>
      <dgm:spPr/>
    </dgm:pt>
    <dgm:pt modelId="{E00BCA2B-4A37-4D45-8622-6A1E1CB3B462}" type="pres">
      <dgm:prSet presAssocID="{7A74A87A-8372-45DF-BA8A-FF754EAEBE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152BB1-9B71-40D7-A61C-471537D405FA}" type="pres">
      <dgm:prSet presAssocID="{7A74A87A-8372-45DF-BA8A-FF754EAEBE69}" presName="spaceRect" presStyleCnt="0"/>
      <dgm:spPr/>
    </dgm:pt>
    <dgm:pt modelId="{86E09944-EA08-4B49-9973-24B7F1091915}" type="pres">
      <dgm:prSet presAssocID="{7A74A87A-8372-45DF-BA8A-FF754EAEBE69}" presName="parTx" presStyleLbl="revTx" presStyleIdx="2" presStyleCnt="3">
        <dgm:presLayoutVars>
          <dgm:chMax val="0"/>
          <dgm:chPref val="0"/>
        </dgm:presLayoutVars>
      </dgm:prSet>
      <dgm:spPr/>
    </dgm:pt>
  </dgm:ptLst>
  <dgm:cxnLst>
    <dgm:cxn modelId="{160FD135-998D-4A47-A772-1917F92A1D0A}" srcId="{14D22CDF-3F60-468F-A8CE-D0D3E8E8D91C}" destId="{0293D9F9-9BD3-48C7-82B8-3ABE24004563}" srcOrd="1" destOrd="0" parTransId="{B2DCA86F-D69C-4D6A-B12E-237B10897368}" sibTransId="{C8A39578-4E2A-4818-8DB1-ABB1EED8CB56}"/>
    <dgm:cxn modelId="{8FB44F72-6874-4090-8C90-D49E39EB51C3}" srcId="{14D22CDF-3F60-468F-A8CE-D0D3E8E8D91C}" destId="{7A74A87A-8372-45DF-BA8A-FF754EAEBE69}" srcOrd="2" destOrd="0" parTransId="{3E34C1B0-C099-407C-9C9F-76F0D9734CA2}" sibTransId="{FF7AC651-C7C5-469F-AEE5-570C3CFE4006}"/>
    <dgm:cxn modelId="{1E2F6A54-7023-4692-B6B7-23FEB0717A70}" type="presOf" srcId="{6656E74F-2B01-4CD6-BDE9-D2567934AD40}" destId="{1ECDCC52-1DE4-4E0D-9A71-F8F952AF0B34}" srcOrd="0" destOrd="0" presId="urn:microsoft.com/office/officeart/2018/2/layout/IconVerticalSolidList"/>
    <dgm:cxn modelId="{D758579B-5C39-48ED-AD6A-96AD160E62DA}" srcId="{14D22CDF-3F60-468F-A8CE-D0D3E8E8D91C}" destId="{6656E74F-2B01-4CD6-BDE9-D2567934AD40}" srcOrd="0" destOrd="0" parTransId="{65093D10-D768-4DBD-9C74-B650FB526C5B}" sibTransId="{CF601E5A-8CFA-4AA0-8CCC-B01F29C34069}"/>
    <dgm:cxn modelId="{145765CA-3941-4715-B394-D7FAE8644BA3}" type="presOf" srcId="{0293D9F9-9BD3-48C7-82B8-3ABE24004563}" destId="{606D1627-5744-46DE-BDF0-CA11BDDD5D88}" srcOrd="0" destOrd="0" presId="urn:microsoft.com/office/officeart/2018/2/layout/IconVerticalSolidList"/>
    <dgm:cxn modelId="{F43A3ADC-E7BF-4B0F-9168-6902525E484E}" type="presOf" srcId="{14D22CDF-3F60-468F-A8CE-D0D3E8E8D91C}" destId="{39292D9F-B19F-4EE8-ABCC-7C655FEFFFD3}" srcOrd="0" destOrd="0" presId="urn:microsoft.com/office/officeart/2018/2/layout/IconVerticalSolidList"/>
    <dgm:cxn modelId="{F3E51FFA-06A3-4942-9FA8-AEC5D845FAC1}" type="presOf" srcId="{7A74A87A-8372-45DF-BA8A-FF754EAEBE69}" destId="{86E09944-EA08-4B49-9973-24B7F1091915}" srcOrd="0" destOrd="0" presId="urn:microsoft.com/office/officeart/2018/2/layout/IconVerticalSolidList"/>
    <dgm:cxn modelId="{C116F0A0-511E-414E-8D4C-4BD9880C1849}" type="presParOf" srcId="{39292D9F-B19F-4EE8-ABCC-7C655FEFFFD3}" destId="{4C580E09-001E-466D-AC13-665D3D379050}" srcOrd="0" destOrd="0" presId="urn:microsoft.com/office/officeart/2018/2/layout/IconVerticalSolidList"/>
    <dgm:cxn modelId="{B121C3C6-D57F-4EB5-BE45-5C6EAA2ED701}" type="presParOf" srcId="{4C580E09-001E-466D-AC13-665D3D379050}" destId="{057C6AD2-C640-48B5-BCB5-CF714B5139DF}" srcOrd="0" destOrd="0" presId="urn:microsoft.com/office/officeart/2018/2/layout/IconVerticalSolidList"/>
    <dgm:cxn modelId="{0672C830-E1D5-40EB-873F-493563672168}" type="presParOf" srcId="{4C580E09-001E-466D-AC13-665D3D379050}" destId="{4DB6FAD9-1F5F-4EA8-ABB7-B0E9B52300F5}" srcOrd="1" destOrd="0" presId="urn:microsoft.com/office/officeart/2018/2/layout/IconVerticalSolidList"/>
    <dgm:cxn modelId="{067E1685-38E6-4C27-AFBD-B132888661FA}" type="presParOf" srcId="{4C580E09-001E-466D-AC13-665D3D379050}" destId="{AB96431E-0DBB-4E0F-AD3D-9CC9FF177B53}" srcOrd="2" destOrd="0" presId="urn:microsoft.com/office/officeart/2018/2/layout/IconVerticalSolidList"/>
    <dgm:cxn modelId="{A3A1493A-CCBC-4AEB-A637-CC3179DFF90E}" type="presParOf" srcId="{4C580E09-001E-466D-AC13-665D3D379050}" destId="{1ECDCC52-1DE4-4E0D-9A71-F8F952AF0B34}" srcOrd="3" destOrd="0" presId="urn:microsoft.com/office/officeart/2018/2/layout/IconVerticalSolidList"/>
    <dgm:cxn modelId="{298ACFEB-3637-4E66-9869-B0C7D5A022A5}" type="presParOf" srcId="{39292D9F-B19F-4EE8-ABCC-7C655FEFFFD3}" destId="{E8C0B33E-76BE-4327-B3FC-F3D842E33743}" srcOrd="1" destOrd="0" presId="urn:microsoft.com/office/officeart/2018/2/layout/IconVerticalSolidList"/>
    <dgm:cxn modelId="{0988D1BF-1C69-44E5-8268-2BA25D67C724}" type="presParOf" srcId="{39292D9F-B19F-4EE8-ABCC-7C655FEFFFD3}" destId="{4825C59B-2B98-4753-94E6-5606E55EA4F5}" srcOrd="2" destOrd="0" presId="urn:microsoft.com/office/officeart/2018/2/layout/IconVerticalSolidList"/>
    <dgm:cxn modelId="{48633518-79CE-4FA1-B9BA-3B80BEC674BF}" type="presParOf" srcId="{4825C59B-2B98-4753-94E6-5606E55EA4F5}" destId="{A409F903-9E9C-48ED-9A54-B543CDC694EE}" srcOrd="0" destOrd="0" presId="urn:microsoft.com/office/officeart/2018/2/layout/IconVerticalSolidList"/>
    <dgm:cxn modelId="{7C256F7D-1FF7-479E-A3F6-655D72BAD1B8}" type="presParOf" srcId="{4825C59B-2B98-4753-94E6-5606E55EA4F5}" destId="{D6E8F078-2044-461B-B0E9-79E566B0EAD6}" srcOrd="1" destOrd="0" presId="urn:microsoft.com/office/officeart/2018/2/layout/IconVerticalSolidList"/>
    <dgm:cxn modelId="{4AD1B762-756B-417A-8ED7-74EB09AB9B5F}" type="presParOf" srcId="{4825C59B-2B98-4753-94E6-5606E55EA4F5}" destId="{9FA68B67-705E-40A4-A2AE-003645AC3E6B}" srcOrd="2" destOrd="0" presId="urn:microsoft.com/office/officeart/2018/2/layout/IconVerticalSolidList"/>
    <dgm:cxn modelId="{E40BF6E2-C651-4CFF-AB0F-EE12A3754AB5}" type="presParOf" srcId="{4825C59B-2B98-4753-94E6-5606E55EA4F5}" destId="{606D1627-5744-46DE-BDF0-CA11BDDD5D88}" srcOrd="3" destOrd="0" presId="urn:microsoft.com/office/officeart/2018/2/layout/IconVerticalSolidList"/>
    <dgm:cxn modelId="{374C2E3B-E563-4812-B4E4-745E4A37A6A0}" type="presParOf" srcId="{39292D9F-B19F-4EE8-ABCC-7C655FEFFFD3}" destId="{636B779D-93DB-47B6-BC7E-1F6F0DE8B863}" srcOrd="3" destOrd="0" presId="urn:microsoft.com/office/officeart/2018/2/layout/IconVerticalSolidList"/>
    <dgm:cxn modelId="{6FFDEEA6-80BB-4E2A-883F-33D592DDEC69}" type="presParOf" srcId="{39292D9F-B19F-4EE8-ABCC-7C655FEFFFD3}" destId="{B09E7243-F818-4623-9189-3BE385A3C1D3}" srcOrd="4" destOrd="0" presId="urn:microsoft.com/office/officeart/2018/2/layout/IconVerticalSolidList"/>
    <dgm:cxn modelId="{AA1887EA-C870-43E3-A3B9-993091455D26}" type="presParOf" srcId="{B09E7243-F818-4623-9189-3BE385A3C1D3}" destId="{0FBE3E86-8697-4245-A01C-198397854AAF}" srcOrd="0" destOrd="0" presId="urn:microsoft.com/office/officeart/2018/2/layout/IconVerticalSolidList"/>
    <dgm:cxn modelId="{BD314D9C-FB86-4655-A6E0-4330BD402070}" type="presParOf" srcId="{B09E7243-F818-4623-9189-3BE385A3C1D3}" destId="{E00BCA2B-4A37-4D45-8622-6A1E1CB3B462}" srcOrd="1" destOrd="0" presId="urn:microsoft.com/office/officeart/2018/2/layout/IconVerticalSolidList"/>
    <dgm:cxn modelId="{C68A26CB-D535-4C98-A7AB-0F8BA1D4A11F}" type="presParOf" srcId="{B09E7243-F818-4623-9189-3BE385A3C1D3}" destId="{2C152BB1-9B71-40D7-A61C-471537D405FA}" srcOrd="2" destOrd="0" presId="urn:microsoft.com/office/officeart/2018/2/layout/IconVerticalSolidList"/>
    <dgm:cxn modelId="{2C29596A-E9FE-454F-9A93-08D4DFDEE683}" type="presParOf" srcId="{B09E7243-F818-4623-9189-3BE385A3C1D3}" destId="{86E09944-EA08-4B49-9973-24B7F109191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A518FC5-22FB-4D91-8E2A-CC43A6038D6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C931268-D017-4897-9057-F432516F7B3E}">
      <dgm:prSet/>
      <dgm:spPr/>
      <dgm:t>
        <a:bodyPr/>
        <a:lstStyle/>
        <a:p>
          <a:pPr>
            <a:lnSpc>
              <a:spcPct val="100000"/>
            </a:lnSpc>
          </a:pPr>
          <a:r>
            <a:rPr lang="en-US" dirty="0"/>
            <a:t>They just work</a:t>
          </a:r>
        </a:p>
      </dgm:t>
    </dgm:pt>
    <dgm:pt modelId="{C464CB59-AAAE-4A69-80DD-078FD6FA1A40}" type="parTrans" cxnId="{39EF2E99-233A-4BBC-AC2C-C997B96F40AA}">
      <dgm:prSet/>
      <dgm:spPr/>
      <dgm:t>
        <a:bodyPr/>
        <a:lstStyle/>
        <a:p>
          <a:endParaRPr lang="en-US"/>
        </a:p>
      </dgm:t>
    </dgm:pt>
    <dgm:pt modelId="{EBD4532F-05B5-46F0-A7DF-DFB0AC919424}" type="sibTrans" cxnId="{39EF2E99-233A-4BBC-AC2C-C997B96F40AA}">
      <dgm:prSet/>
      <dgm:spPr/>
      <dgm:t>
        <a:bodyPr/>
        <a:lstStyle/>
        <a:p>
          <a:endParaRPr lang="en-US"/>
        </a:p>
      </dgm:t>
    </dgm:pt>
    <dgm:pt modelId="{2F8AF2E5-A791-477C-9068-496783033EC5}">
      <dgm:prSet/>
      <dgm:spPr/>
      <dgm:t>
        <a:bodyPr/>
        <a:lstStyle/>
        <a:p>
          <a:pPr>
            <a:lnSpc>
              <a:spcPct val="100000"/>
            </a:lnSpc>
          </a:pPr>
          <a:r>
            <a:rPr lang="en-US" dirty="0"/>
            <a:t>We can’t tell the difference</a:t>
          </a:r>
        </a:p>
      </dgm:t>
    </dgm:pt>
    <dgm:pt modelId="{F6938DE9-1CF1-484C-8B07-DD8A37BAD0FA}" type="parTrans" cxnId="{233C4AB8-64A8-4F7F-96D5-D6456ECA719E}">
      <dgm:prSet/>
      <dgm:spPr/>
      <dgm:t>
        <a:bodyPr/>
        <a:lstStyle/>
        <a:p>
          <a:endParaRPr lang="en-US"/>
        </a:p>
      </dgm:t>
    </dgm:pt>
    <dgm:pt modelId="{1913032A-47D2-40FA-AED0-AC3340590451}" type="sibTrans" cxnId="{233C4AB8-64A8-4F7F-96D5-D6456ECA719E}">
      <dgm:prSet/>
      <dgm:spPr/>
      <dgm:t>
        <a:bodyPr/>
        <a:lstStyle/>
        <a:p>
          <a:endParaRPr lang="en-US"/>
        </a:p>
      </dgm:t>
    </dgm:pt>
    <dgm:pt modelId="{5F5C79E4-4390-4D36-B1BA-62BACC4E32F1}">
      <dgm:prSet/>
      <dgm:spPr/>
      <dgm:t>
        <a:bodyPr/>
        <a:lstStyle/>
        <a:p>
          <a:pPr>
            <a:lnSpc>
              <a:spcPct val="100000"/>
            </a:lnSpc>
          </a:pPr>
          <a:r>
            <a:rPr lang="en-US" dirty="0"/>
            <a:t>Awareness to the rescue</a:t>
          </a:r>
        </a:p>
      </dgm:t>
    </dgm:pt>
    <dgm:pt modelId="{77E3033B-C549-4EF5-9AC2-A646E5850C2A}" type="parTrans" cxnId="{045E136B-9EAE-495A-9EF0-AA71A7FB44F1}">
      <dgm:prSet/>
      <dgm:spPr/>
      <dgm:t>
        <a:bodyPr/>
        <a:lstStyle/>
        <a:p>
          <a:endParaRPr lang="en-US"/>
        </a:p>
      </dgm:t>
    </dgm:pt>
    <dgm:pt modelId="{161100FC-5834-451E-BE73-E27EFD80F2BD}" type="sibTrans" cxnId="{045E136B-9EAE-495A-9EF0-AA71A7FB44F1}">
      <dgm:prSet/>
      <dgm:spPr/>
      <dgm:t>
        <a:bodyPr/>
        <a:lstStyle/>
        <a:p>
          <a:endParaRPr lang="en-US"/>
        </a:p>
      </dgm:t>
    </dgm:pt>
    <dgm:pt modelId="{CE056D0A-D021-4E59-B5F6-64156AB53EA9}" type="pres">
      <dgm:prSet presAssocID="{9A518FC5-22FB-4D91-8E2A-CC43A6038D63}" presName="root" presStyleCnt="0">
        <dgm:presLayoutVars>
          <dgm:dir/>
          <dgm:resizeHandles val="exact"/>
        </dgm:presLayoutVars>
      </dgm:prSet>
      <dgm:spPr/>
    </dgm:pt>
    <dgm:pt modelId="{AEB03E13-7A3E-4450-8149-96E0B8F0C476}" type="pres">
      <dgm:prSet presAssocID="{BC931268-D017-4897-9057-F432516F7B3E}" presName="compNode" presStyleCnt="0"/>
      <dgm:spPr/>
    </dgm:pt>
    <dgm:pt modelId="{E11A5DDC-ED3F-4BD3-8031-AE181CFACF30}" type="pres">
      <dgm:prSet presAssocID="{BC931268-D017-4897-9057-F432516F7B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struction Worker"/>
        </a:ext>
      </dgm:extLst>
    </dgm:pt>
    <dgm:pt modelId="{1AE4C3FF-59B9-4153-8AAD-0199F2B07F5D}" type="pres">
      <dgm:prSet presAssocID="{BC931268-D017-4897-9057-F432516F7B3E}" presName="spaceRect" presStyleCnt="0"/>
      <dgm:spPr/>
    </dgm:pt>
    <dgm:pt modelId="{1435892B-CD9E-4828-ABAD-C8E9B1B7E827}" type="pres">
      <dgm:prSet presAssocID="{BC931268-D017-4897-9057-F432516F7B3E}" presName="textRect" presStyleLbl="revTx" presStyleIdx="0" presStyleCnt="3">
        <dgm:presLayoutVars>
          <dgm:chMax val="1"/>
          <dgm:chPref val="1"/>
        </dgm:presLayoutVars>
      </dgm:prSet>
      <dgm:spPr/>
    </dgm:pt>
    <dgm:pt modelId="{51E0792F-BFAB-4354-9B6E-029093B34B4B}" type="pres">
      <dgm:prSet presAssocID="{EBD4532F-05B5-46F0-A7DF-DFB0AC919424}" presName="sibTrans" presStyleCnt="0"/>
      <dgm:spPr/>
    </dgm:pt>
    <dgm:pt modelId="{6065EF87-2E16-44D6-8961-BF5D74C74962}" type="pres">
      <dgm:prSet presAssocID="{2F8AF2E5-A791-477C-9068-496783033EC5}" presName="compNode" presStyleCnt="0"/>
      <dgm:spPr/>
    </dgm:pt>
    <dgm:pt modelId="{5F23CDCE-7566-4B28-8BEC-DFB98DC757F2}" type="pres">
      <dgm:prSet presAssocID="{2F8AF2E5-A791-477C-9068-496783033EC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47F6CC17-B541-4BB1-9444-6CE45BE649B1}" type="pres">
      <dgm:prSet presAssocID="{2F8AF2E5-A791-477C-9068-496783033EC5}" presName="spaceRect" presStyleCnt="0"/>
      <dgm:spPr/>
    </dgm:pt>
    <dgm:pt modelId="{95D281C7-2DE4-4E99-9294-7CA6A192C758}" type="pres">
      <dgm:prSet presAssocID="{2F8AF2E5-A791-477C-9068-496783033EC5}" presName="textRect" presStyleLbl="revTx" presStyleIdx="1" presStyleCnt="3">
        <dgm:presLayoutVars>
          <dgm:chMax val="1"/>
          <dgm:chPref val="1"/>
        </dgm:presLayoutVars>
      </dgm:prSet>
      <dgm:spPr/>
    </dgm:pt>
    <dgm:pt modelId="{12A61E2B-AA15-4FBB-B150-544F65796443}" type="pres">
      <dgm:prSet presAssocID="{1913032A-47D2-40FA-AED0-AC3340590451}" presName="sibTrans" presStyleCnt="0"/>
      <dgm:spPr/>
    </dgm:pt>
    <dgm:pt modelId="{F382C1ED-47A6-47E1-A971-B66EDEBCE038}" type="pres">
      <dgm:prSet presAssocID="{5F5C79E4-4390-4D36-B1BA-62BACC4E32F1}" presName="compNode" presStyleCnt="0"/>
      <dgm:spPr/>
    </dgm:pt>
    <dgm:pt modelId="{51E105AA-D3E9-4174-BB07-442990278F26}" type="pres">
      <dgm:prSet presAssocID="{5F5C79E4-4390-4D36-B1BA-62BACC4E32F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FD779E5F-DA83-42F5-B7F8-FC8CA5A70F09}" type="pres">
      <dgm:prSet presAssocID="{5F5C79E4-4390-4D36-B1BA-62BACC4E32F1}" presName="spaceRect" presStyleCnt="0"/>
      <dgm:spPr/>
    </dgm:pt>
    <dgm:pt modelId="{403C4CF9-F7FC-4D23-A850-F04E9C18B501}" type="pres">
      <dgm:prSet presAssocID="{5F5C79E4-4390-4D36-B1BA-62BACC4E32F1}" presName="textRect" presStyleLbl="revTx" presStyleIdx="2" presStyleCnt="3">
        <dgm:presLayoutVars>
          <dgm:chMax val="1"/>
          <dgm:chPref val="1"/>
        </dgm:presLayoutVars>
      </dgm:prSet>
      <dgm:spPr/>
    </dgm:pt>
  </dgm:ptLst>
  <dgm:cxnLst>
    <dgm:cxn modelId="{726D0565-0749-40F1-A762-64B76F73D48E}" type="presOf" srcId="{BC931268-D017-4897-9057-F432516F7B3E}" destId="{1435892B-CD9E-4828-ABAD-C8E9B1B7E827}" srcOrd="0" destOrd="0" presId="urn:microsoft.com/office/officeart/2018/2/layout/IconLabelList"/>
    <dgm:cxn modelId="{1FA7994A-5A82-4EE7-92DE-245ADB8B29CA}" type="presOf" srcId="{5F5C79E4-4390-4D36-B1BA-62BACC4E32F1}" destId="{403C4CF9-F7FC-4D23-A850-F04E9C18B501}" srcOrd="0" destOrd="0" presId="urn:microsoft.com/office/officeart/2018/2/layout/IconLabelList"/>
    <dgm:cxn modelId="{045E136B-9EAE-495A-9EF0-AA71A7FB44F1}" srcId="{9A518FC5-22FB-4D91-8E2A-CC43A6038D63}" destId="{5F5C79E4-4390-4D36-B1BA-62BACC4E32F1}" srcOrd="2" destOrd="0" parTransId="{77E3033B-C549-4EF5-9AC2-A646E5850C2A}" sibTransId="{161100FC-5834-451E-BE73-E27EFD80F2BD}"/>
    <dgm:cxn modelId="{05B54C98-DBEA-4D11-8D99-A08814E91907}" type="presOf" srcId="{9A518FC5-22FB-4D91-8E2A-CC43A6038D63}" destId="{CE056D0A-D021-4E59-B5F6-64156AB53EA9}" srcOrd="0" destOrd="0" presId="urn:microsoft.com/office/officeart/2018/2/layout/IconLabelList"/>
    <dgm:cxn modelId="{39EF2E99-233A-4BBC-AC2C-C997B96F40AA}" srcId="{9A518FC5-22FB-4D91-8E2A-CC43A6038D63}" destId="{BC931268-D017-4897-9057-F432516F7B3E}" srcOrd="0" destOrd="0" parTransId="{C464CB59-AAAE-4A69-80DD-078FD6FA1A40}" sibTransId="{EBD4532F-05B5-46F0-A7DF-DFB0AC919424}"/>
    <dgm:cxn modelId="{DB0A3899-877A-4522-B106-9B8787F61F1A}" type="presOf" srcId="{2F8AF2E5-A791-477C-9068-496783033EC5}" destId="{95D281C7-2DE4-4E99-9294-7CA6A192C758}" srcOrd="0" destOrd="0" presId="urn:microsoft.com/office/officeart/2018/2/layout/IconLabelList"/>
    <dgm:cxn modelId="{233C4AB8-64A8-4F7F-96D5-D6456ECA719E}" srcId="{9A518FC5-22FB-4D91-8E2A-CC43A6038D63}" destId="{2F8AF2E5-A791-477C-9068-496783033EC5}" srcOrd="1" destOrd="0" parTransId="{F6938DE9-1CF1-484C-8B07-DD8A37BAD0FA}" sibTransId="{1913032A-47D2-40FA-AED0-AC3340590451}"/>
    <dgm:cxn modelId="{DFF634D7-7457-452B-80AC-4B43B4530960}" type="presParOf" srcId="{CE056D0A-D021-4E59-B5F6-64156AB53EA9}" destId="{AEB03E13-7A3E-4450-8149-96E0B8F0C476}" srcOrd="0" destOrd="0" presId="urn:microsoft.com/office/officeart/2018/2/layout/IconLabelList"/>
    <dgm:cxn modelId="{937C5E10-4E89-4331-A8D6-880FA81A71FC}" type="presParOf" srcId="{AEB03E13-7A3E-4450-8149-96E0B8F0C476}" destId="{E11A5DDC-ED3F-4BD3-8031-AE181CFACF30}" srcOrd="0" destOrd="0" presId="urn:microsoft.com/office/officeart/2018/2/layout/IconLabelList"/>
    <dgm:cxn modelId="{081C4416-396A-47B9-8131-32567D7E99BC}" type="presParOf" srcId="{AEB03E13-7A3E-4450-8149-96E0B8F0C476}" destId="{1AE4C3FF-59B9-4153-8AAD-0199F2B07F5D}" srcOrd="1" destOrd="0" presId="urn:microsoft.com/office/officeart/2018/2/layout/IconLabelList"/>
    <dgm:cxn modelId="{D794FDBF-4ACA-4581-89D2-2A3434A568EF}" type="presParOf" srcId="{AEB03E13-7A3E-4450-8149-96E0B8F0C476}" destId="{1435892B-CD9E-4828-ABAD-C8E9B1B7E827}" srcOrd="2" destOrd="0" presId="urn:microsoft.com/office/officeart/2018/2/layout/IconLabelList"/>
    <dgm:cxn modelId="{5ADDEC04-4EF1-4CA6-9AE4-ABDA68736EE1}" type="presParOf" srcId="{CE056D0A-D021-4E59-B5F6-64156AB53EA9}" destId="{51E0792F-BFAB-4354-9B6E-029093B34B4B}" srcOrd="1" destOrd="0" presId="urn:microsoft.com/office/officeart/2018/2/layout/IconLabelList"/>
    <dgm:cxn modelId="{23003D19-DD09-4C79-B1FC-ACD1D46F00D8}" type="presParOf" srcId="{CE056D0A-D021-4E59-B5F6-64156AB53EA9}" destId="{6065EF87-2E16-44D6-8961-BF5D74C74962}" srcOrd="2" destOrd="0" presId="urn:microsoft.com/office/officeart/2018/2/layout/IconLabelList"/>
    <dgm:cxn modelId="{F2506000-D6BB-4328-AECC-A7D0026F6105}" type="presParOf" srcId="{6065EF87-2E16-44D6-8961-BF5D74C74962}" destId="{5F23CDCE-7566-4B28-8BEC-DFB98DC757F2}" srcOrd="0" destOrd="0" presId="urn:microsoft.com/office/officeart/2018/2/layout/IconLabelList"/>
    <dgm:cxn modelId="{CF05B0B2-F551-48FB-874C-CEFAC4BB6E08}" type="presParOf" srcId="{6065EF87-2E16-44D6-8961-BF5D74C74962}" destId="{47F6CC17-B541-4BB1-9444-6CE45BE649B1}" srcOrd="1" destOrd="0" presId="urn:microsoft.com/office/officeart/2018/2/layout/IconLabelList"/>
    <dgm:cxn modelId="{8609FDB6-2C35-4312-8BBF-38EBA5B255AE}" type="presParOf" srcId="{6065EF87-2E16-44D6-8961-BF5D74C74962}" destId="{95D281C7-2DE4-4E99-9294-7CA6A192C758}" srcOrd="2" destOrd="0" presId="urn:microsoft.com/office/officeart/2018/2/layout/IconLabelList"/>
    <dgm:cxn modelId="{AABABBD2-BB91-4265-B6C7-72BB329A205E}" type="presParOf" srcId="{CE056D0A-D021-4E59-B5F6-64156AB53EA9}" destId="{12A61E2B-AA15-4FBB-B150-544F65796443}" srcOrd="3" destOrd="0" presId="urn:microsoft.com/office/officeart/2018/2/layout/IconLabelList"/>
    <dgm:cxn modelId="{5F6FCD46-6A73-4D4B-AB96-8E2D101343E2}" type="presParOf" srcId="{CE056D0A-D021-4E59-B5F6-64156AB53EA9}" destId="{F382C1ED-47A6-47E1-A971-B66EDEBCE038}" srcOrd="4" destOrd="0" presId="urn:microsoft.com/office/officeart/2018/2/layout/IconLabelList"/>
    <dgm:cxn modelId="{1B33BFE3-305E-48C3-BF54-D063A4B15647}" type="presParOf" srcId="{F382C1ED-47A6-47E1-A971-B66EDEBCE038}" destId="{51E105AA-D3E9-4174-BB07-442990278F26}" srcOrd="0" destOrd="0" presId="urn:microsoft.com/office/officeart/2018/2/layout/IconLabelList"/>
    <dgm:cxn modelId="{5739AE07-BAE7-4E1C-878C-D4BAECE62BA6}" type="presParOf" srcId="{F382C1ED-47A6-47E1-A971-B66EDEBCE038}" destId="{FD779E5F-DA83-42F5-B7F8-FC8CA5A70F09}" srcOrd="1" destOrd="0" presId="urn:microsoft.com/office/officeart/2018/2/layout/IconLabelList"/>
    <dgm:cxn modelId="{BC10E713-2200-493A-81DA-161E3A2B368A}" type="presParOf" srcId="{F382C1ED-47A6-47E1-A971-B66EDEBCE038}" destId="{403C4CF9-F7FC-4D23-A850-F04E9C18B501}"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A7EE158-CB43-4311-95FB-071F905FC9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57E22C8-3865-47ED-BE4A-61999949C3F1}">
      <dgm:prSet/>
      <dgm:spPr/>
      <dgm:t>
        <a:bodyPr/>
        <a:lstStyle/>
        <a:p>
          <a:r>
            <a:rPr lang="en-US" dirty="0"/>
            <a:t>The network boundary is no longer a crisp line and abstractly blends across multiple third-party systems.  </a:t>
          </a:r>
        </a:p>
      </dgm:t>
    </dgm:pt>
    <dgm:pt modelId="{26B58DB4-6CD2-4E55-8C49-EE1793422F29}" type="parTrans" cxnId="{823A201D-1E20-4AF6-B213-D7047FADBDC9}">
      <dgm:prSet/>
      <dgm:spPr/>
      <dgm:t>
        <a:bodyPr/>
        <a:lstStyle/>
        <a:p>
          <a:endParaRPr lang="en-US"/>
        </a:p>
      </dgm:t>
    </dgm:pt>
    <dgm:pt modelId="{FDAC89A7-C511-48BE-B055-964C639BDAF9}" type="sibTrans" cxnId="{823A201D-1E20-4AF6-B213-D7047FADBDC9}">
      <dgm:prSet/>
      <dgm:spPr/>
      <dgm:t>
        <a:bodyPr/>
        <a:lstStyle/>
        <a:p>
          <a:endParaRPr lang="en-US"/>
        </a:p>
      </dgm:t>
    </dgm:pt>
    <dgm:pt modelId="{A8F4A97A-840F-429F-8402-E9C7448EF51F}">
      <dgm:prSet/>
      <dgm:spPr/>
      <dgm:t>
        <a:bodyPr/>
        <a:lstStyle/>
        <a:p>
          <a:r>
            <a:rPr lang="en-US" dirty="0"/>
            <a:t>Legacy control systems, such as edge firewalls and vulnerability scanners are no longer sufficient because attackers focus on the richer landscape of application level attacks (e.g., web services, VoIP, ...)</a:t>
          </a:r>
        </a:p>
      </dgm:t>
    </dgm:pt>
    <dgm:pt modelId="{9F1C331A-BF1C-432B-AB9A-E2622C993288}" type="parTrans" cxnId="{2D0A6CF0-99A7-4300-9ED2-E959FFED5619}">
      <dgm:prSet/>
      <dgm:spPr/>
      <dgm:t>
        <a:bodyPr/>
        <a:lstStyle/>
        <a:p>
          <a:endParaRPr lang="en-US"/>
        </a:p>
      </dgm:t>
    </dgm:pt>
    <dgm:pt modelId="{59FC29AF-904B-437A-AC3D-7B1FB573FBBC}" type="sibTrans" cxnId="{2D0A6CF0-99A7-4300-9ED2-E959FFED5619}">
      <dgm:prSet/>
      <dgm:spPr/>
      <dgm:t>
        <a:bodyPr/>
        <a:lstStyle/>
        <a:p>
          <a:endParaRPr lang="en-US"/>
        </a:p>
      </dgm:t>
    </dgm:pt>
    <dgm:pt modelId="{DCAF5349-980C-41D9-AAE0-3C4CB360AEC7}">
      <dgm:prSet/>
      <dgm:spPr/>
      <dgm:t>
        <a:bodyPr/>
        <a:lstStyle/>
        <a:p>
          <a:r>
            <a:rPr lang="en-US"/>
            <a:t>Everything as a Service (XaaS) forces even internal systems to distribute across public solutions</a:t>
          </a:r>
        </a:p>
      </dgm:t>
    </dgm:pt>
    <dgm:pt modelId="{1B06B2D4-FD66-422A-BDCF-6148A7BD4793}" type="parTrans" cxnId="{A413A7F7-1E84-4404-ACD0-A884E0468032}">
      <dgm:prSet/>
      <dgm:spPr/>
      <dgm:t>
        <a:bodyPr/>
        <a:lstStyle/>
        <a:p>
          <a:endParaRPr lang="en-US"/>
        </a:p>
      </dgm:t>
    </dgm:pt>
    <dgm:pt modelId="{980D07FD-5AEC-47D8-9E36-8CE86971084A}" type="sibTrans" cxnId="{A413A7F7-1E84-4404-ACD0-A884E0468032}">
      <dgm:prSet/>
      <dgm:spPr/>
      <dgm:t>
        <a:bodyPr/>
        <a:lstStyle/>
        <a:p>
          <a:endParaRPr lang="en-US"/>
        </a:p>
      </dgm:t>
    </dgm:pt>
    <dgm:pt modelId="{A544410A-CDB9-425A-9F27-E6B4ED99C4CA}" type="pres">
      <dgm:prSet presAssocID="{6A7EE158-CB43-4311-95FB-071F905FC9A1}" presName="root" presStyleCnt="0">
        <dgm:presLayoutVars>
          <dgm:dir/>
          <dgm:resizeHandles val="exact"/>
        </dgm:presLayoutVars>
      </dgm:prSet>
      <dgm:spPr/>
    </dgm:pt>
    <dgm:pt modelId="{787DC0C1-8BF8-42CE-832E-ED8F1FC8173F}" type="pres">
      <dgm:prSet presAssocID="{357E22C8-3865-47ED-BE4A-61999949C3F1}" presName="compNode" presStyleCnt="0"/>
      <dgm:spPr/>
    </dgm:pt>
    <dgm:pt modelId="{ABE4EB40-8658-4E72-8832-60362E448FD1}" type="pres">
      <dgm:prSet presAssocID="{357E22C8-3865-47ED-BE4A-61999949C3F1}" presName="bgRect" presStyleLbl="bgShp" presStyleIdx="0" presStyleCnt="3"/>
      <dgm:spPr/>
    </dgm:pt>
    <dgm:pt modelId="{B8779905-C994-4E09-A9C8-9A0CDB968C5D}" type="pres">
      <dgm:prSet presAssocID="{357E22C8-3865-47ED-BE4A-61999949C3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ion"/>
        </a:ext>
      </dgm:extLst>
    </dgm:pt>
    <dgm:pt modelId="{7FCE93EB-64EE-427B-88E4-E62DECD7DDA2}" type="pres">
      <dgm:prSet presAssocID="{357E22C8-3865-47ED-BE4A-61999949C3F1}" presName="spaceRect" presStyleCnt="0"/>
      <dgm:spPr/>
    </dgm:pt>
    <dgm:pt modelId="{0D709E35-4393-4E9D-82F0-2D0A8DCB3B4C}" type="pres">
      <dgm:prSet presAssocID="{357E22C8-3865-47ED-BE4A-61999949C3F1}" presName="parTx" presStyleLbl="revTx" presStyleIdx="0" presStyleCnt="3">
        <dgm:presLayoutVars>
          <dgm:chMax val="0"/>
          <dgm:chPref val="0"/>
        </dgm:presLayoutVars>
      </dgm:prSet>
      <dgm:spPr/>
    </dgm:pt>
    <dgm:pt modelId="{94A33F2D-F489-42E9-857A-A04E731AF6A7}" type="pres">
      <dgm:prSet presAssocID="{FDAC89A7-C511-48BE-B055-964C639BDAF9}" presName="sibTrans" presStyleCnt="0"/>
      <dgm:spPr/>
    </dgm:pt>
    <dgm:pt modelId="{6DCD9A9A-4D66-40AA-BBD3-4710DE919794}" type="pres">
      <dgm:prSet presAssocID="{A8F4A97A-840F-429F-8402-E9C7448EF51F}" presName="compNode" presStyleCnt="0"/>
      <dgm:spPr/>
    </dgm:pt>
    <dgm:pt modelId="{0817D7E4-0729-41DF-862C-53AB6A4B5F1F}" type="pres">
      <dgm:prSet presAssocID="{A8F4A97A-840F-429F-8402-E9C7448EF51F}" presName="bgRect" presStyleLbl="bgShp" presStyleIdx="1" presStyleCnt="3"/>
      <dgm:spPr/>
    </dgm:pt>
    <dgm:pt modelId="{DCA56174-42BF-4857-91BF-EDC81BC2C7DA}" type="pres">
      <dgm:prSet presAssocID="{A8F4A97A-840F-429F-8402-E9C7448EF5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8CA57095-1280-4845-A7FC-2CF8A004CF30}" type="pres">
      <dgm:prSet presAssocID="{A8F4A97A-840F-429F-8402-E9C7448EF51F}" presName="spaceRect" presStyleCnt="0"/>
      <dgm:spPr/>
    </dgm:pt>
    <dgm:pt modelId="{2F7E316E-1B69-4748-8FC5-FE911AD76FC4}" type="pres">
      <dgm:prSet presAssocID="{A8F4A97A-840F-429F-8402-E9C7448EF51F}" presName="parTx" presStyleLbl="revTx" presStyleIdx="1" presStyleCnt="3">
        <dgm:presLayoutVars>
          <dgm:chMax val="0"/>
          <dgm:chPref val="0"/>
        </dgm:presLayoutVars>
      </dgm:prSet>
      <dgm:spPr/>
    </dgm:pt>
    <dgm:pt modelId="{5E13E701-580D-4E01-978A-E7CBEFC04285}" type="pres">
      <dgm:prSet presAssocID="{59FC29AF-904B-437A-AC3D-7B1FB573FBBC}" presName="sibTrans" presStyleCnt="0"/>
      <dgm:spPr/>
    </dgm:pt>
    <dgm:pt modelId="{E6B6D39A-89A3-42CC-AE71-0C30941F0BC4}" type="pres">
      <dgm:prSet presAssocID="{DCAF5349-980C-41D9-AAE0-3C4CB360AEC7}" presName="compNode" presStyleCnt="0"/>
      <dgm:spPr/>
    </dgm:pt>
    <dgm:pt modelId="{5D304C90-CE30-4305-B8D7-D2114804A098}" type="pres">
      <dgm:prSet presAssocID="{DCAF5349-980C-41D9-AAE0-3C4CB360AEC7}" presName="bgRect" presStyleLbl="bgShp" presStyleIdx="2" presStyleCnt="3"/>
      <dgm:spPr/>
    </dgm:pt>
    <dgm:pt modelId="{0C7C7117-CC9B-4E92-88E3-6B017EFDFA6D}" type="pres">
      <dgm:prSet presAssocID="{DCAF5349-980C-41D9-AAE0-3C4CB360AE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tialArts"/>
        </a:ext>
      </dgm:extLst>
    </dgm:pt>
    <dgm:pt modelId="{B2F5A19D-A615-4D8F-BBF0-CF556D8DCF03}" type="pres">
      <dgm:prSet presAssocID="{DCAF5349-980C-41D9-AAE0-3C4CB360AEC7}" presName="spaceRect" presStyleCnt="0"/>
      <dgm:spPr/>
    </dgm:pt>
    <dgm:pt modelId="{944109FF-7810-4C7B-9131-45FF5913BCDA}" type="pres">
      <dgm:prSet presAssocID="{DCAF5349-980C-41D9-AAE0-3C4CB360AEC7}" presName="parTx" presStyleLbl="revTx" presStyleIdx="2" presStyleCnt="3">
        <dgm:presLayoutVars>
          <dgm:chMax val="0"/>
          <dgm:chPref val="0"/>
        </dgm:presLayoutVars>
      </dgm:prSet>
      <dgm:spPr/>
    </dgm:pt>
  </dgm:ptLst>
  <dgm:cxnLst>
    <dgm:cxn modelId="{823A201D-1E20-4AF6-B213-D7047FADBDC9}" srcId="{6A7EE158-CB43-4311-95FB-071F905FC9A1}" destId="{357E22C8-3865-47ED-BE4A-61999949C3F1}" srcOrd="0" destOrd="0" parTransId="{26B58DB4-6CD2-4E55-8C49-EE1793422F29}" sibTransId="{FDAC89A7-C511-48BE-B055-964C639BDAF9}"/>
    <dgm:cxn modelId="{29B67D8B-DC23-4521-84C6-BF7687A61F4F}" type="presOf" srcId="{A8F4A97A-840F-429F-8402-E9C7448EF51F}" destId="{2F7E316E-1B69-4748-8FC5-FE911AD76FC4}" srcOrd="0" destOrd="0" presId="urn:microsoft.com/office/officeart/2018/2/layout/IconVerticalSolidList"/>
    <dgm:cxn modelId="{A1467391-0157-4665-B350-0E209AD79983}" type="presOf" srcId="{DCAF5349-980C-41D9-AAE0-3C4CB360AEC7}" destId="{944109FF-7810-4C7B-9131-45FF5913BCDA}" srcOrd="0" destOrd="0" presId="urn:microsoft.com/office/officeart/2018/2/layout/IconVerticalSolidList"/>
    <dgm:cxn modelId="{3D42CFA6-809C-4846-B75B-DD8861949BB5}" type="presOf" srcId="{6A7EE158-CB43-4311-95FB-071F905FC9A1}" destId="{A544410A-CDB9-425A-9F27-E6B4ED99C4CA}" srcOrd="0" destOrd="0" presId="urn:microsoft.com/office/officeart/2018/2/layout/IconVerticalSolidList"/>
    <dgm:cxn modelId="{C9E900EA-63BE-4F90-BDD5-D501F5C405E9}" type="presOf" srcId="{357E22C8-3865-47ED-BE4A-61999949C3F1}" destId="{0D709E35-4393-4E9D-82F0-2D0A8DCB3B4C}" srcOrd="0" destOrd="0" presId="urn:microsoft.com/office/officeart/2018/2/layout/IconVerticalSolidList"/>
    <dgm:cxn modelId="{2D0A6CF0-99A7-4300-9ED2-E959FFED5619}" srcId="{6A7EE158-CB43-4311-95FB-071F905FC9A1}" destId="{A8F4A97A-840F-429F-8402-E9C7448EF51F}" srcOrd="1" destOrd="0" parTransId="{9F1C331A-BF1C-432B-AB9A-E2622C993288}" sibTransId="{59FC29AF-904B-437A-AC3D-7B1FB573FBBC}"/>
    <dgm:cxn modelId="{A413A7F7-1E84-4404-ACD0-A884E0468032}" srcId="{6A7EE158-CB43-4311-95FB-071F905FC9A1}" destId="{DCAF5349-980C-41D9-AAE0-3C4CB360AEC7}" srcOrd="2" destOrd="0" parTransId="{1B06B2D4-FD66-422A-BDCF-6148A7BD4793}" sibTransId="{980D07FD-5AEC-47D8-9E36-8CE86971084A}"/>
    <dgm:cxn modelId="{C185263C-0DAE-46E7-B9B6-99585D02AEA0}" type="presParOf" srcId="{A544410A-CDB9-425A-9F27-E6B4ED99C4CA}" destId="{787DC0C1-8BF8-42CE-832E-ED8F1FC8173F}" srcOrd="0" destOrd="0" presId="urn:microsoft.com/office/officeart/2018/2/layout/IconVerticalSolidList"/>
    <dgm:cxn modelId="{E35BBC56-6086-4538-B2AB-79398E3369DF}" type="presParOf" srcId="{787DC0C1-8BF8-42CE-832E-ED8F1FC8173F}" destId="{ABE4EB40-8658-4E72-8832-60362E448FD1}" srcOrd="0" destOrd="0" presId="urn:microsoft.com/office/officeart/2018/2/layout/IconVerticalSolidList"/>
    <dgm:cxn modelId="{287BD1F1-4E9E-4D41-BA6F-1A4CE118C5BA}" type="presParOf" srcId="{787DC0C1-8BF8-42CE-832E-ED8F1FC8173F}" destId="{B8779905-C994-4E09-A9C8-9A0CDB968C5D}" srcOrd="1" destOrd="0" presId="urn:microsoft.com/office/officeart/2018/2/layout/IconVerticalSolidList"/>
    <dgm:cxn modelId="{9418ED30-7A9C-4791-B69C-C015F41657D1}" type="presParOf" srcId="{787DC0C1-8BF8-42CE-832E-ED8F1FC8173F}" destId="{7FCE93EB-64EE-427B-88E4-E62DECD7DDA2}" srcOrd="2" destOrd="0" presId="urn:microsoft.com/office/officeart/2018/2/layout/IconVerticalSolidList"/>
    <dgm:cxn modelId="{DCC57403-CD49-4F9B-9C41-A2E032CC301C}" type="presParOf" srcId="{787DC0C1-8BF8-42CE-832E-ED8F1FC8173F}" destId="{0D709E35-4393-4E9D-82F0-2D0A8DCB3B4C}" srcOrd="3" destOrd="0" presId="urn:microsoft.com/office/officeart/2018/2/layout/IconVerticalSolidList"/>
    <dgm:cxn modelId="{FDC9EFB5-9386-4D4F-A610-FD87244DDBC3}" type="presParOf" srcId="{A544410A-CDB9-425A-9F27-E6B4ED99C4CA}" destId="{94A33F2D-F489-42E9-857A-A04E731AF6A7}" srcOrd="1" destOrd="0" presId="urn:microsoft.com/office/officeart/2018/2/layout/IconVerticalSolidList"/>
    <dgm:cxn modelId="{8F65C431-B75E-40F7-BCFE-2995B7F80593}" type="presParOf" srcId="{A544410A-CDB9-425A-9F27-E6B4ED99C4CA}" destId="{6DCD9A9A-4D66-40AA-BBD3-4710DE919794}" srcOrd="2" destOrd="0" presId="urn:microsoft.com/office/officeart/2018/2/layout/IconVerticalSolidList"/>
    <dgm:cxn modelId="{3C93735F-88C4-402B-B08A-51F3991AF517}" type="presParOf" srcId="{6DCD9A9A-4D66-40AA-BBD3-4710DE919794}" destId="{0817D7E4-0729-41DF-862C-53AB6A4B5F1F}" srcOrd="0" destOrd="0" presId="urn:microsoft.com/office/officeart/2018/2/layout/IconVerticalSolidList"/>
    <dgm:cxn modelId="{3D08B087-541A-4ADB-9BE7-75CE93FD4B54}" type="presParOf" srcId="{6DCD9A9A-4D66-40AA-BBD3-4710DE919794}" destId="{DCA56174-42BF-4857-91BF-EDC81BC2C7DA}" srcOrd="1" destOrd="0" presId="urn:microsoft.com/office/officeart/2018/2/layout/IconVerticalSolidList"/>
    <dgm:cxn modelId="{71D71335-6323-45BC-B850-3FA6706BDAEF}" type="presParOf" srcId="{6DCD9A9A-4D66-40AA-BBD3-4710DE919794}" destId="{8CA57095-1280-4845-A7FC-2CF8A004CF30}" srcOrd="2" destOrd="0" presId="urn:microsoft.com/office/officeart/2018/2/layout/IconVerticalSolidList"/>
    <dgm:cxn modelId="{5DB58DDB-F861-4B70-BFBC-EDB8C1BE87C0}" type="presParOf" srcId="{6DCD9A9A-4D66-40AA-BBD3-4710DE919794}" destId="{2F7E316E-1B69-4748-8FC5-FE911AD76FC4}" srcOrd="3" destOrd="0" presId="urn:microsoft.com/office/officeart/2018/2/layout/IconVerticalSolidList"/>
    <dgm:cxn modelId="{DFB2096E-C71B-4B96-9AAD-5C8FAA18EF70}" type="presParOf" srcId="{A544410A-CDB9-425A-9F27-E6B4ED99C4CA}" destId="{5E13E701-580D-4E01-978A-E7CBEFC04285}" srcOrd="3" destOrd="0" presId="urn:microsoft.com/office/officeart/2018/2/layout/IconVerticalSolidList"/>
    <dgm:cxn modelId="{86B39365-63F7-460E-AF66-E7157ECBC306}" type="presParOf" srcId="{A544410A-CDB9-425A-9F27-E6B4ED99C4CA}" destId="{E6B6D39A-89A3-42CC-AE71-0C30941F0BC4}" srcOrd="4" destOrd="0" presId="urn:microsoft.com/office/officeart/2018/2/layout/IconVerticalSolidList"/>
    <dgm:cxn modelId="{5CF2E0AF-B8A3-4272-9DFF-1E3653183D38}" type="presParOf" srcId="{E6B6D39A-89A3-42CC-AE71-0C30941F0BC4}" destId="{5D304C90-CE30-4305-B8D7-D2114804A098}" srcOrd="0" destOrd="0" presId="urn:microsoft.com/office/officeart/2018/2/layout/IconVerticalSolidList"/>
    <dgm:cxn modelId="{47DC32A5-4A3F-47ED-8745-C0B73F859ABA}" type="presParOf" srcId="{E6B6D39A-89A3-42CC-AE71-0C30941F0BC4}" destId="{0C7C7117-CC9B-4E92-88E3-6B017EFDFA6D}" srcOrd="1" destOrd="0" presId="urn:microsoft.com/office/officeart/2018/2/layout/IconVerticalSolidList"/>
    <dgm:cxn modelId="{6AD4F07E-74CE-455F-8065-5D9BEBB68097}" type="presParOf" srcId="{E6B6D39A-89A3-42CC-AE71-0C30941F0BC4}" destId="{B2F5A19D-A615-4D8F-BBF0-CF556D8DCF03}" srcOrd="2" destOrd="0" presId="urn:microsoft.com/office/officeart/2018/2/layout/IconVerticalSolidList"/>
    <dgm:cxn modelId="{EBD958F9-CD1E-4D11-9D0A-6BBB3F8C5B60}" type="presParOf" srcId="{E6B6D39A-89A3-42CC-AE71-0C30941F0BC4}" destId="{944109FF-7810-4C7B-9131-45FF5913BCD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11E7A83-F298-4654-BC29-7F0BA58697BA}"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06E7AE44-BD7A-4135-89BC-E094634A3113}">
      <dgm:prSet/>
      <dgm:spPr/>
      <dgm:t>
        <a:bodyPr/>
        <a:lstStyle/>
        <a:p>
          <a:r>
            <a:rPr lang="en-US" dirty="0"/>
            <a:t>The Internet has geography</a:t>
          </a:r>
        </a:p>
      </dgm:t>
    </dgm:pt>
    <dgm:pt modelId="{9229F999-9195-44EA-8F3F-F271BE281775}" type="parTrans" cxnId="{2C4C89A9-5E5F-4007-B6FD-A37540E9A5BB}">
      <dgm:prSet/>
      <dgm:spPr/>
      <dgm:t>
        <a:bodyPr/>
        <a:lstStyle/>
        <a:p>
          <a:endParaRPr lang="en-US"/>
        </a:p>
      </dgm:t>
    </dgm:pt>
    <dgm:pt modelId="{D76C078B-3C1F-41AD-AC31-33A0CE0A2CCB}" type="sibTrans" cxnId="{2C4C89A9-5E5F-4007-B6FD-A37540E9A5BB}">
      <dgm:prSet/>
      <dgm:spPr/>
      <dgm:t>
        <a:bodyPr/>
        <a:lstStyle/>
        <a:p>
          <a:endParaRPr lang="en-US"/>
        </a:p>
      </dgm:t>
    </dgm:pt>
    <dgm:pt modelId="{EEB4266C-34BE-47C1-A862-A8E07967990E}">
      <dgm:prSet/>
      <dgm:spPr/>
      <dgm:t>
        <a:bodyPr/>
        <a:lstStyle/>
        <a:p>
          <a:r>
            <a:rPr lang="en-US" dirty="0"/>
            <a:t>International Laws are nonstandard</a:t>
          </a:r>
        </a:p>
      </dgm:t>
    </dgm:pt>
    <dgm:pt modelId="{CB143884-3F2E-402E-9833-0784D0470803}" type="parTrans" cxnId="{62CC920F-8147-4056-AC5F-1A113FE99406}">
      <dgm:prSet/>
      <dgm:spPr/>
      <dgm:t>
        <a:bodyPr/>
        <a:lstStyle/>
        <a:p>
          <a:endParaRPr lang="en-US"/>
        </a:p>
      </dgm:t>
    </dgm:pt>
    <dgm:pt modelId="{7B8AAAA6-BD58-4760-B80B-9A2EECABB5B5}" type="sibTrans" cxnId="{62CC920F-8147-4056-AC5F-1A113FE99406}">
      <dgm:prSet/>
      <dgm:spPr/>
      <dgm:t>
        <a:bodyPr/>
        <a:lstStyle/>
        <a:p>
          <a:endParaRPr lang="en-US"/>
        </a:p>
      </dgm:t>
    </dgm:pt>
    <dgm:pt modelId="{18C87736-9D02-4A80-BA30-B47E9EC5E263}">
      <dgm:prSet/>
      <dgm:spPr/>
      <dgm:t>
        <a:bodyPr/>
        <a:lstStyle/>
        <a:p>
          <a:r>
            <a:rPr lang="en-US" dirty="0"/>
            <a:t>Litigation risk from non-compliance</a:t>
          </a:r>
        </a:p>
      </dgm:t>
    </dgm:pt>
    <dgm:pt modelId="{4518A0E6-5858-47C8-9119-6C0B67E7627D}" type="parTrans" cxnId="{4A31D51B-752B-491B-8975-2E5803DF3335}">
      <dgm:prSet/>
      <dgm:spPr/>
      <dgm:t>
        <a:bodyPr/>
        <a:lstStyle/>
        <a:p>
          <a:endParaRPr lang="en-US"/>
        </a:p>
      </dgm:t>
    </dgm:pt>
    <dgm:pt modelId="{9E95C21A-9BA5-4AED-8883-9363542630FE}" type="sibTrans" cxnId="{4A31D51B-752B-491B-8975-2E5803DF3335}">
      <dgm:prSet/>
      <dgm:spPr/>
      <dgm:t>
        <a:bodyPr/>
        <a:lstStyle/>
        <a:p>
          <a:endParaRPr lang="en-US"/>
        </a:p>
      </dgm:t>
    </dgm:pt>
    <dgm:pt modelId="{2E8B34F1-06B3-4C2E-96D5-430171A845BA}">
      <dgm:prSet/>
      <dgm:spPr/>
      <dgm:t>
        <a:bodyPr/>
        <a:lstStyle/>
        <a:p>
          <a:r>
            <a:rPr lang="en-US" dirty="0"/>
            <a:t>Intellectual Privacy not equally honored</a:t>
          </a:r>
        </a:p>
      </dgm:t>
    </dgm:pt>
    <dgm:pt modelId="{B849F150-5F13-4BD1-B1AA-551F2C4A12CD}" type="parTrans" cxnId="{1C6C0EE4-96FD-4574-8AF6-8EF9E767DAEE}">
      <dgm:prSet/>
      <dgm:spPr/>
      <dgm:t>
        <a:bodyPr/>
        <a:lstStyle/>
        <a:p>
          <a:endParaRPr lang="en-US"/>
        </a:p>
      </dgm:t>
    </dgm:pt>
    <dgm:pt modelId="{7D060F77-E458-484C-9CAE-49EDB1EE905C}" type="sibTrans" cxnId="{1C6C0EE4-96FD-4574-8AF6-8EF9E767DAEE}">
      <dgm:prSet/>
      <dgm:spPr/>
      <dgm:t>
        <a:bodyPr/>
        <a:lstStyle/>
        <a:p>
          <a:endParaRPr lang="en-US"/>
        </a:p>
      </dgm:t>
    </dgm:pt>
    <dgm:pt modelId="{76FD26A8-4654-4249-A5EB-76062D9044C6}">
      <dgm:prSet/>
      <dgm:spPr/>
      <dgm:t>
        <a:bodyPr/>
        <a:lstStyle/>
        <a:p>
          <a:r>
            <a:rPr lang="en-US" dirty="0"/>
            <a:t>Nations enforce their sovereignty above all else </a:t>
          </a:r>
        </a:p>
      </dgm:t>
    </dgm:pt>
    <dgm:pt modelId="{D0379587-63AC-49CF-97CC-234EBAFB5806}" type="parTrans" cxnId="{3405E541-AD4B-44AA-8E37-2B4535119B7D}">
      <dgm:prSet/>
      <dgm:spPr/>
      <dgm:t>
        <a:bodyPr/>
        <a:lstStyle/>
        <a:p>
          <a:endParaRPr lang="en-US"/>
        </a:p>
      </dgm:t>
    </dgm:pt>
    <dgm:pt modelId="{3F68E64C-A3A5-465C-9FD1-16B12E8FE05E}" type="sibTrans" cxnId="{3405E541-AD4B-44AA-8E37-2B4535119B7D}">
      <dgm:prSet/>
      <dgm:spPr/>
    </dgm:pt>
    <dgm:pt modelId="{EC3C5F0A-4260-4833-960D-C26715D3A555}">
      <dgm:prSet/>
      <dgm:spPr/>
      <dgm:t>
        <a:bodyPr/>
        <a:lstStyle/>
        <a:p>
          <a:r>
            <a:rPr lang="en-US"/>
            <a:t>Political values made trade-offs between</a:t>
          </a:r>
          <a:endParaRPr lang="en-US" dirty="0"/>
        </a:p>
      </dgm:t>
    </dgm:pt>
    <dgm:pt modelId="{59B6E93A-38CF-4886-B312-296511DC207B}" type="parTrans" cxnId="{E75520B6-3A05-4A17-B306-FBA369FE9579}">
      <dgm:prSet/>
      <dgm:spPr/>
      <dgm:t>
        <a:bodyPr/>
        <a:lstStyle/>
        <a:p>
          <a:endParaRPr lang="en-US"/>
        </a:p>
      </dgm:t>
    </dgm:pt>
    <dgm:pt modelId="{286AF56C-2CF5-4D4D-81F6-D6777B79E4EF}" type="sibTrans" cxnId="{E75520B6-3A05-4A17-B306-FBA369FE9579}">
      <dgm:prSet/>
      <dgm:spPr/>
      <dgm:t>
        <a:bodyPr/>
        <a:lstStyle/>
        <a:p>
          <a:endParaRPr lang="en-US"/>
        </a:p>
      </dgm:t>
    </dgm:pt>
    <dgm:pt modelId="{3A2CFA10-9234-4A9B-9688-2ECC8AE55252}">
      <dgm:prSet/>
      <dgm:spPr/>
      <dgm:t>
        <a:bodyPr/>
        <a:lstStyle/>
        <a:p>
          <a:r>
            <a:rPr lang="en-US" dirty="0"/>
            <a:t>Government Control</a:t>
          </a:r>
        </a:p>
      </dgm:t>
    </dgm:pt>
    <dgm:pt modelId="{6E8D1EF9-9086-4D65-AE00-079A7F921768}" type="parTrans" cxnId="{467FA92B-FF08-4EF4-9DED-BA19CB262D73}">
      <dgm:prSet/>
      <dgm:spPr/>
      <dgm:t>
        <a:bodyPr/>
        <a:lstStyle/>
        <a:p>
          <a:endParaRPr lang="en-US"/>
        </a:p>
      </dgm:t>
    </dgm:pt>
    <dgm:pt modelId="{F82CAB8B-3F9E-40E8-AD16-321A4E725B70}" type="sibTrans" cxnId="{467FA92B-FF08-4EF4-9DED-BA19CB262D73}">
      <dgm:prSet/>
      <dgm:spPr/>
      <dgm:t>
        <a:bodyPr/>
        <a:lstStyle/>
        <a:p>
          <a:endParaRPr lang="en-US"/>
        </a:p>
      </dgm:t>
    </dgm:pt>
    <dgm:pt modelId="{947EAA44-5E0F-4414-BE59-DE064CC267BB}">
      <dgm:prSet/>
      <dgm:spPr/>
      <dgm:t>
        <a:bodyPr/>
        <a:lstStyle/>
        <a:p>
          <a:r>
            <a:rPr lang="en-US"/>
            <a:t>Social Freedoms</a:t>
          </a:r>
        </a:p>
      </dgm:t>
    </dgm:pt>
    <dgm:pt modelId="{F993694C-2C9B-4995-9F63-2A595D491878}" type="parTrans" cxnId="{6CB59260-A020-405D-8CFB-35D00DF34FA2}">
      <dgm:prSet/>
      <dgm:spPr/>
      <dgm:t>
        <a:bodyPr/>
        <a:lstStyle/>
        <a:p>
          <a:endParaRPr lang="en-US"/>
        </a:p>
      </dgm:t>
    </dgm:pt>
    <dgm:pt modelId="{1AF84BE9-6335-4622-8515-78C68F5C9D7C}" type="sibTrans" cxnId="{6CB59260-A020-405D-8CFB-35D00DF34FA2}">
      <dgm:prSet/>
      <dgm:spPr/>
      <dgm:t>
        <a:bodyPr/>
        <a:lstStyle/>
        <a:p>
          <a:endParaRPr lang="en-US"/>
        </a:p>
      </dgm:t>
    </dgm:pt>
    <dgm:pt modelId="{481F13EB-CBF8-4B6A-8640-E4ABD6B91EC2}">
      <dgm:prSet/>
      <dgm:spPr/>
      <dgm:t>
        <a:bodyPr/>
        <a:lstStyle/>
        <a:p>
          <a:r>
            <a:rPr lang="en-US" dirty="0"/>
            <a:t>Rights of International Actors</a:t>
          </a:r>
        </a:p>
      </dgm:t>
    </dgm:pt>
    <dgm:pt modelId="{12E0510B-503B-4DD4-97E6-04590D276E07}" type="parTrans" cxnId="{085B62A1-B3A4-462E-A8AA-90A3DB1828DD}">
      <dgm:prSet/>
      <dgm:spPr/>
      <dgm:t>
        <a:bodyPr/>
        <a:lstStyle/>
        <a:p>
          <a:endParaRPr lang="en-US"/>
        </a:p>
      </dgm:t>
    </dgm:pt>
    <dgm:pt modelId="{358FD8A0-304E-462F-98DA-CA5EAD4707E6}" type="sibTrans" cxnId="{085B62A1-B3A4-462E-A8AA-90A3DB1828DD}">
      <dgm:prSet/>
      <dgm:spPr/>
      <dgm:t>
        <a:bodyPr/>
        <a:lstStyle/>
        <a:p>
          <a:endParaRPr lang="en-US"/>
        </a:p>
      </dgm:t>
    </dgm:pt>
    <dgm:pt modelId="{3C955BBC-0B70-4BC7-B6E5-4BA7C3A9E29E}" type="pres">
      <dgm:prSet presAssocID="{E11E7A83-F298-4654-BC29-7F0BA58697BA}" presName="Name0" presStyleCnt="0">
        <dgm:presLayoutVars>
          <dgm:dir/>
          <dgm:animLvl val="lvl"/>
          <dgm:resizeHandles val="exact"/>
        </dgm:presLayoutVars>
      </dgm:prSet>
      <dgm:spPr/>
    </dgm:pt>
    <dgm:pt modelId="{1A059A46-57B6-4B21-B6B9-C478637E8F91}" type="pres">
      <dgm:prSet presAssocID="{EC3C5F0A-4260-4833-960D-C26715D3A555}" presName="boxAndChildren" presStyleCnt="0"/>
      <dgm:spPr/>
    </dgm:pt>
    <dgm:pt modelId="{B1BF3434-ACCD-4357-8C31-3901C04FDA63}" type="pres">
      <dgm:prSet presAssocID="{EC3C5F0A-4260-4833-960D-C26715D3A555}" presName="parentTextBox" presStyleLbl="node1" presStyleIdx="0" presStyleCnt="3"/>
      <dgm:spPr/>
    </dgm:pt>
    <dgm:pt modelId="{322A4BD2-21D8-4DCB-A1A8-4FAE4C8B8F5B}" type="pres">
      <dgm:prSet presAssocID="{EC3C5F0A-4260-4833-960D-C26715D3A555}" presName="entireBox" presStyleLbl="node1" presStyleIdx="0" presStyleCnt="3"/>
      <dgm:spPr/>
    </dgm:pt>
    <dgm:pt modelId="{DA18CBDF-2E07-42B8-AB58-93531752E278}" type="pres">
      <dgm:prSet presAssocID="{EC3C5F0A-4260-4833-960D-C26715D3A555}" presName="descendantBox" presStyleCnt="0"/>
      <dgm:spPr/>
    </dgm:pt>
    <dgm:pt modelId="{D1E7BB47-2389-4FDB-8C5B-3A2ED24C6116}" type="pres">
      <dgm:prSet presAssocID="{3A2CFA10-9234-4A9B-9688-2ECC8AE55252}" presName="childTextBox" presStyleLbl="fgAccFollowNode1" presStyleIdx="0" presStyleCnt="6">
        <dgm:presLayoutVars>
          <dgm:bulletEnabled val="1"/>
        </dgm:presLayoutVars>
      </dgm:prSet>
      <dgm:spPr/>
    </dgm:pt>
    <dgm:pt modelId="{B6585912-5259-4BF2-9F37-65CE7F0DDFF3}" type="pres">
      <dgm:prSet presAssocID="{947EAA44-5E0F-4414-BE59-DE064CC267BB}" presName="childTextBox" presStyleLbl="fgAccFollowNode1" presStyleIdx="1" presStyleCnt="6">
        <dgm:presLayoutVars>
          <dgm:bulletEnabled val="1"/>
        </dgm:presLayoutVars>
      </dgm:prSet>
      <dgm:spPr/>
    </dgm:pt>
    <dgm:pt modelId="{BF593CC1-D33F-4FF5-B49A-B019AA757201}" type="pres">
      <dgm:prSet presAssocID="{481F13EB-CBF8-4B6A-8640-E4ABD6B91EC2}" presName="childTextBox" presStyleLbl="fgAccFollowNode1" presStyleIdx="2" presStyleCnt="6">
        <dgm:presLayoutVars>
          <dgm:bulletEnabled val="1"/>
        </dgm:presLayoutVars>
      </dgm:prSet>
      <dgm:spPr/>
    </dgm:pt>
    <dgm:pt modelId="{15D9A1A9-C097-4F80-BC7D-1B75A0DECCA6}" type="pres">
      <dgm:prSet presAssocID="{7B8AAAA6-BD58-4760-B80B-9A2EECABB5B5}" presName="sp" presStyleCnt="0"/>
      <dgm:spPr/>
    </dgm:pt>
    <dgm:pt modelId="{0CC10EFD-3139-4523-8505-16C37C01237A}" type="pres">
      <dgm:prSet presAssocID="{EEB4266C-34BE-47C1-A862-A8E07967990E}" presName="arrowAndChildren" presStyleCnt="0"/>
      <dgm:spPr/>
    </dgm:pt>
    <dgm:pt modelId="{27956BF6-038F-44BF-9DA0-A5688C84BA04}" type="pres">
      <dgm:prSet presAssocID="{EEB4266C-34BE-47C1-A862-A8E07967990E}" presName="parentTextArrow" presStyleLbl="node1" presStyleIdx="0" presStyleCnt="3"/>
      <dgm:spPr/>
    </dgm:pt>
    <dgm:pt modelId="{2F28DA5B-BB0E-49F5-9E0C-2E1CCB724937}" type="pres">
      <dgm:prSet presAssocID="{EEB4266C-34BE-47C1-A862-A8E07967990E}" presName="arrow" presStyleLbl="node1" presStyleIdx="1" presStyleCnt="3"/>
      <dgm:spPr/>
    </dgm:pt>
    <dgm:pt modelId="{774EE784-BA99-4B44-8B47-017B1DEE6E6C}" type="pres">
      <dgm:prSet presAssocID="{EEB4266C-34BE-47C1-A862-A8E07967990E}" presName="descendantArrow" presStyleCnt="0"/>
      <dgm:spPr/>
    </dgm:pt>
    <dgm:pt modelId="{809E79BA-8E75-49A0-8D11-6AED15733D4B}" type="pres">
      <dgm:prSet presAssocID="{18C87736-9D02-4A80-BA30-B47E9EC5E263}" presName="childTextArrow" presStyleLbl="fgAccFollowNode1" presStyleIdx="3" presStyleCnt="6">
        <dgm:presLayoutVars>
          <dgm:bulletEnabled val="1"/>
        </dgm:presLayoutVars>
      </dgm:prSet>
      <dgm:spPr/>
    </dgm:pt>
    <dgm:pt modelId="{1E77933E-0A50-4150-912F-1B24EA138C56}" type="pres">
      <dgm:prSet presAssocID="{2E8B34F1-06B3-4C2E-96D5-430171A845BA}" presName="childTextArrow" presStyleLbl="fgAccFollowNode1" presStyleIdx="4" presStyleCnt="6">
        <dgm:presLayoutVars>
          <dgm:bulletEnabled val="1"/>
        </dgm:presLayoutVars>
      </dgm:prSet>
      <dgm:spPr/>
    </dgm:pt>
    <dgm:pt modelId="{B1591149-2FAF-4728-990A-F14C16E8E8A6}" type="pres">
      <dgm:prSet presAssocID="{D76C078B-3C1F-41AD-AC31-33A0CE0A2CCB}" presName="sp" presStyleCnt="0"/>
      <dgm:spPr/>
    </dgm:pt>
    <dgm:pt modelId="{88C01F89-1561-49AA-A639-0EFC2235565B}" type="pres">
      <dgm:prSet presAssocID="{06E7AE44-BD7A-4135-89BC-E094634A3113}" presName="arrowAndChildren" presStyleCnt="0"/>
      <dgm:spPr/>
    </dgm:pt>
    <dgm:pt modelId="{5B3F3D2C-9A63-41EB-B51A-A32D07542870}" type="pres">
      <dgm:prSet presAssocID="{06E7AE44-BD7A-4135-89BC-E094634A3113}" presName="parentTextArrow" presStyleLbl="node1" presStyleIdx="1" presStyleCnt="3"/>
      <dgm:spPr/>
    </dgm:pt>
    <dgm:pt modelId="{89B5D523-DCC1-456B-8760-0C9B519FDDAF}" type="pres">
      <dgm:prSet presAssocID="{06E7AE44-BD7A-4135-89BC-E094634A3113}" presName="arrow" presStyleLbl="node1" presStyleIdx="2" presStyleCnt="3"/>
      <dgm:spPr/>
    </dgm:pt>
    <dgm:pt modelId="{AC82F2D5-E2C0-4DAB-94BB-3DE43E0C36E9}" type="pres">
      <dgm:prSet presAssocID="{06E7AE44-BD7A-4135-89BC-E094634A3113}" presName="descendantArrow" presStyleCnt="0"/>
      <dgm:spPr/>
    </dgm:pt>
    <dgm:pt modelId="{53D54ABB-32AA-445F-AF4B-54BDE7E97528}" type="pres">
      <dgm:prSet presAssocID="{76FD26A8-4654-4249-A5EB-76062D9044C6}" presName="childTextArrow" presStyleLbl="fgAccFollowNode1" presStyleIdx="5" presStyleCnt="6">
        <dgm:presLayoutVars>
          <dgm:bulletEnabled val="1"/>
        </dgm:presLayoutVars>
      </dgm:prSet>
      <dgm:spPr/>
    </dgm:pt>
  </dgm:ptLst>
  <dgm:cxnLst>
    <dgm:cxn modelId="{DC4C5703-7685-4D23-836A-506177151EBD}" type="presOf" srcId="{EC3C5F0A-4260-4833-960D-C26715D3A555}" destId="{322A4BD2-21D8-4DCB-A1A8-4FAE4C8B8F5B}" srcOrd="1" destOrd="0" presId="urn:microsoft.com/office/officeart/2005/8/layout/process4"/>
    <dgm:cxn modelId="{62CC920F-8147-4056-AC5F-1A113FE99406}" srcId="{E11E7A83-F298-4654-BC29-7F0BA58697BA}" destId="{EEB4266C-34BE-47C1-A862-A8E07967990E}" srcOrd="1" destOrd="0" parTransId="{CB143884-3F2E-402E-9833-0784D0470803}" sibTransId="{7B8AAAA6-BD58-4760-B80B-9A2EECABB5B5}"/>
    <dgm:cxn modelId="{3F9F0B1A-A9B2-4191-BFFA-242DC60CDEBA}" type="presOf" srcId="{EEB4266C-34BE-47C1-A862-A8E07967990E}" destId="{27956BF6-038F-44BF-9DA0-A5688C84BA04}" srcOrd="0" destOrd="0" presId="urn:microsoft.com/office/officeart/2005/8/layout/process4"/>
    <dgm:cxn modelId="{4A31D51B-752B-491B-8975-2E5803DF3335}" srcId="{EEB4266C-34BE-47C1-A862-A8E07967990E}" destId="{18C87736-9D02-4A80-BA30-B47E9EC5E263}" srcOrd="0" destOrd="0" parTransId="{4518A0E6-5858-47C8-9119-6C0B67E7627D}" sibTransId="{9E95C21A-9BA5-4AED-8883-9363542630FE}"/>
    <dgm:cxn modelId="{467FA92B-FF08-4EF4-9DED-BA19CB262D73}" srcId="{EC3C5F0A-4260-4833-960D-C26715D3A555}" destId="{3A2CFA10-9234-4A9B-9688-2ECC8AE55252}" srcOrd="0" destOrd="0" parTransId="{6E8D1EF9-9086-4D65-AE00-079A7F921768}" sibTransId="{F82CAB8B-3F9E-40E8-AD16-321A4E725B70}"/>
    <dgm:cxn modelId="{B71F203A-D513-42AD-94F4-DBF06B82AF87}" type="presOf" srcId="{2E8B34F1-06B3-4C2E-96D5-430171A845BA}" destId="{1E77933E-0A50-4150-912F-1B24EA138C56}" srcOrd="0" destOrd="0" presId="urn:microsoft.com/office/officeart/2005/8/layout/process4"/>
    <dgm:cxn modelId="{FB10125F-5123-4F9B-8F9B-57A119865B39}" type="presOf" srcId="{EC3C5F0A-4260-4833-960D-C26715D3A555}" destId="{B1BF3434-ACCD-4357-8C31-3901C04FDA63}" srcOrd="0" destOrd="0" presId="urn:microsoft.com/office/officeart/2005/8/layout/process4"/>
    <dgm:cxn modelId="{6CB59260-A020-405D-8CFB-35D00DF34FA2}" srcId="{EC3C5F0A-4260-4833-960D-C26715D3A555}" destId="{947EAA44-5E0F-4414-BE59-DE064CC267BB}" srcOrd="1" destOrd="0" parTransId="{F993694C-2C9B-4995-9F63-2A595D491878}" sibTransId="{1AF84BE9-6335-4622-8515-78C68F5C9D7C}"/>
    <dgm:cxn modelId="{3405E541-AD4B-44AA-8E37-2B4535119B7D}" srcId="{06E7AE44-BD7A-4135-89BC-E094634A3113}" destId="{76FD26A8-4654-4249-A5EB-76062D9044C6}" srcOrd="0" destOrd="0" parTransId="{D0379587-63AC-49CF-97CC-234EBAFB5806}" sibTransId="{3F68E64C-A3A5-465C-9FD1-16B12E8FE05E}"/>
    <dgm:cxn modelId="{07789566-FE79-4DDA-B2DC-BD098EA44387}" type="presOf" srcId="{06E7AE44-BD7A-4135-89BC-E094634A3113}" destId="{89B5D523-DCC1-456B-8760-0C9B519FDDAF}" srcOrd="1" destOrd="0" presId="urn:microsoft.com/office/officeart/2005/8/layout/process4"/>
    <dgm:cxn modelId="{86003C7A-DB8B-4009-9F46-77B412FD420D}" type="presOf" srcId="{481F13EB-CBF8-4B6A-8640-E4ABD6B91EC2}" destId="{BF593CC1-D33F-4FF5-B49A-B019AA757201}" srcOrd="0" destOrd="0" presId="urn:microsoft.com/office/officeart/2005/8/layout/process4"/>
    <dgm:cxn modelId="{F3196486-BBAD-4C66-BCEE-D97FA417A947}" type="presOf" srcId="{18C87736-9D02-4A80-BA30-B47E9EC5E263}" destId="{809E79BA-8E75-49A0-8D11-6AED15733D4B}" srcOrd="0" destOrd="0" presId="urn:microsoft.com/office/officeart/2005/8/layout/process4"/>
    <dgm:cxn modelId="{63C18A9E-BDD8-4CEA-99E5-F525B992D426}" type="presOf" srcId="{76FD26A8-4654-4249-A5EB-76062D9044C6}" destId="{53D54ABB-32AA-445F-AF4B-54BDE7E97528}" srcOrd="0" destOrd="0" presId="urn:microsoft.com/office/officeart/2005/8/layout/process4"/>
    <dgm:cxn modelId="{085B62A1-B3A4-462E-A8AA-90A3DB1828DD}" srcId="{EC3C5F0A-4260-4833-960D-C26715D3A555}" destId="{481F13EB-CBF8-4B6A-8640-E4ABD6B91EC2}" srcOrd="2" destOrd="0" parTransId="{12E0510B-503B-4DD4-97E6-04590D276E07}" sibTransId="{358FD8A0-304E-462F-98DA-CA5EAD4707E6}"/>
    <dgm:cxn modelId="{2C4C89A9-5E5F-4007-B6FD-A37540E9A5BB}" srcId="{E11E7A83-F298-4654-BC29-7F0BA58697BA}" destId="{06E7AE44-BD7A-4135-89BC-E094634A3113}" srcOrd="0" destOrd="0" parTransId="{9229F999-9195-44EA-8F3F-F271BE281775}" sibTransId="{D76C078B-3C1F-41AD-AC31-33A0CE0A2CCB}"/>
    <dgm:cxn modelId="{E75520B6-3A05-4A17-B306-FBA369FE9579}" srcId="{E11E7A83-F298-4654-BC29-7F0BA58697BA}" destId="{EC3C5F0A-4260-4833-960D-C26715D3A555}" srcOrd="2" destOrd="0" parTransId="{59B6E93A-38CF-4886-B312-296511DC207B}" sibTransId="{286AF56C-2CF5-4D4D-81F6-D6777B79E4EF}"/>
    <dgm:cxn modelId="{DD4162C7-2EBC-4B34-936F-0C2A6EE8489D}" type="presOf" srcId="{EEB4266C-34BE-47C1-A862-A8E07967990E}" destId="{2F28DA5B-BB0E-49F5-9E0C-2E1CCB724937}" srcOrd="1" destOrd="0" presId="urn:microsoft.com/office/officeart/2005/8/layout/process4"/>
    <dgm:cxn modelId="{A042B2DD-BC2B-4FB6-84EA-3FA0A3790F06}" type="presOf" srcId="{E11E7A83-F298-4654-BC29-7F0BA58697BA}" destId="{3C955BBC-0B70-4BC7-B6E5-4BA7C3A9E29E}" srcOrd="0" destOrd="0" presId="urn:microsoft.com/office/officeart/2005/8/layout/process4"/>
    <dgm:cxn modelId="{D92581E3-3E4E-475B-9BE6-7BF215A3F628}" type="presOf" srcId="{06E7AE44-BD7A-4135-89BC-E094634A3113}" destId="{5B3F3D2C-9A63-41EB-B51A-A32D07542870}" srcOrd="0" destOrd="0" presId="urn:microsoft.com/office/officeart/2005/8/layout/process4"/>
    <dgm:cxn modelId="{1C6C0EE4-96FD-4574-8AF6-8EF9E767DAEE}" srcId="{EEB4266C-34BE-47C1-A862-A8E07967990E}" destId="{2E8B34F1-06B3-4C2E-96D5-430171A845BA}" srcOrd="1" destOrd="0" parTransId="{B849F150-5F13-4BD1-B1AA-551F2C4A12CD}" sibTransId="{7D060F77-E458-484C-9CAE-49EDB1EE905C}"/>
    <dgm:cxn modelId="{E40FFBE7-E58C-4BE5-8AA4-834F4B0A55ED}" type="presOf" srcId="{947EAA44-5E0F-4414-BE59-DE064CC267BB}" destId="{B6585912-5259-4BF2-9F37-65CE7F0DDFF3}" srcOrd="0" destOrd="0" presId="urn:microsoft.com/office/officeart/2005/8/layout/process4"/>
    <dgm:cxn modelId="{596881F1-7835-41FC-83EE-A80EDCB67C33}" type="presOf" srcId="{3A2CFA10-9234-4A9B-9688-2ECC8AE55252}" destId="{D1E7BB47-2389-4FDB-8C5B-3A2ED24C6116}" srcOrd="0" destOrd="0" presId="urn:microsoft.com/office/officeart/2005/8/layout/process4"/>
    <dgm:cxn modelId="{B0DA950E-A374-4C3E-91E3-1C04B6389826}" type="presParOf" srcId="{3C955BBC-0B70-4BC7-B6E5-4BA7C3A9E29E}" destId="{1A059A46-57B6-4B21-B6B9-C478637E8F91}" srcOrd="0" destOrd="0" presId="urn:microsoft.com/office/officeart/2005/8/layout/process4"/>
    <dgm:cxn modelId="{4665FA21-0F23-46C9-A3A5-70AB636F0C8D}" type="presParOf" srcId="{1A059A46-57B6-4B21-B6B9-C478637E8F91}" destId="{B1BF3434-ACCD-4357-8C31-3901C04FDA63}" srcOrd="0" destOrd="0" presId="urn:microsoft.com/office/officeart/2005/8/layout/process4"/>
    <dgm:cxn modelId="{4AA53337-7B8F-4A9C-B5BE-3788434621A6}" type="presParOf" srcId="{1A059A46-57B6-4B21-B6B9-C478637E8F91}" destId="{322A4BD2-21D8-4DCB-A1A8-4FAE4C8B8F5B}" srcOrd="1" destOrd="0" presId="urn:microsoft.com/office/officeart/2005/8/layout/process4"/>
    <dgm:cxn modelId="{363CE37B-6087-4C50-810E-93B6ACA80717}" type="presParOf" srcId="{1A059A46-57B6-4B21-B6B9-C478637E8F91}" destId="{DA18CBDF-2E07-42B8-AB58-93531752E278}" srcOrd="2" destOrd="0" presId="urn:microsoft.com/office/officeart/2005/8/layout/process4"/>
    <dgm:cxn modelId="{321DFD31-2E82-4F99-9BC5-1C42DB24597C}" type="presParOf" srcId="{DA18CBDF-2E07-42B8-AB58-93531752E278}" destId="{D1E7BB47-2389-4FDB-8C5B-3A2ED24C6116}" srcOrd="0" destOrd="0" presId="urn:microsoft.com/office/officeart/2005/8/layout/process4"/>
    <dgm:cxn modelId="{D643EF71-5961-426E-A76A-95F4A8C9BFE8}" type="presParOf" srcId="{DA18CBDF-2E07-42B8-AB58-93531752E278}" destId="{B6585912-5259-4BF2-9F37-65CE7F0DDFF3}" srcOrd="1" destOrd="0" presId="urn:microsoft.com/office/officeart/2005/8/layout/process4"/>
    <dgm:cxn modelId="{C8833D28-D9D2-40E1-89FB-CB4FD9953088}" type="presParOf" srcId="{DA18CBDF-2E07-42B8-AB58-93531752E278}" destId="{BF593CC1-D33F-4FF5-B49A-B019AA757201}" srcOrd="2" destOrd="0" presId="urn:microsoft.com/office/officeart/2005/8/layout/process4"/>
    <dgm:cxn modelId="{5957FF2D-2D66-4E98-B47F-AE6E381E4F91}" type="presParOf" srcId="{3C955BBC-0B70-4BC7-B6E5-4BA7C3A9E29E}" destId="{15D9A1A9-C097-4F80-BC7D-1B75A0DECCA6}" srcOrd="1" destOrd="0" presId="urn:microsoft.com/office/officeart/2005/8/layout/process4"/>
    <dgm:cxn modelId="{BCA024C4-5FD0-44CF-B827-51F59ADC1AD4}" type="presParOf" srcId="{3C955BBC-0B70-4BC7-B6E5-4BA7C3A9E29E}" destId="{0CC10EFD-3139-4523-8505-16C37C01237A}" srcOrd="2" destOrd="0" presId="urn:microsoft.com/office/officeart/2005/8/layout/process4"/>
    <dgm:cxn modelId="{F42C6175-BC42-4AA6-B008-69E4FFCFC52B}" type="presParOf" srcId="{0CC10EFD-3139-4523-8505-16C37C01237A}" destId="{27956BF6-038F-44BF-9DA0-A5688C84BA04}" srcOrd="0" destOrd="0" presId="urn:microsoft.com/office/officeart/2005/8/layout/process4"/>
    <dgm:cxn modelId="{7201EC86-E309-44C8-951F-B5A1B03FB810}" type="presParOf" srcId="{0CC10EFD-3139-4523-8505-16C37C01237A}" destId="{2F28DA5B-BB0E-49F5-9E0C-2E1CCB724937}" srcOrd="1" destOrd="0" presId="urn:microsoft.com/office/officeart/2005/8/layout/process4"/>
    <dgm:cxn modelId="{41A1088C-A06A-409F-ABAB-F8E4EF05B1C4}" type="presParOf" srcId="{0CC10EFD-3139-4523-8505-16C37C01237A}" destId="{774EE784-BA99-4B44-8B47-017B1DEE6E6C}" srcOrd="2" destOrd="0" presId="urn:microsoft.com/office/officeart/2005/8/layout/process4"/>
    <dgm:cxn modelId="{BAB0411D-B651-4E45-9669-781EBC80256C}" type="presParOf" srcId="{774EE784-BA99-4B44-8B47-017B1DEE6E6C}" destId="{809E79BA-8E75-49A0-8D11-6AED15733D4B}" srcOrd="0" destOrd="0" presId="urn:microsoft.com/office/officeart/2005/8/layout/process4"/>
    <dgm:cxn modelId="{AE27CC5D-364B-4B29-804A-62C1996A94A5}" type="presParOf" srcId="{774EE784-BA99-4B44-8B47-017B1DEE6E6C}" destId="{1E77933E-0A50-4150-912F-1B24EA138C56}" srcOrd="1" destOrd="0" presId="urn:microsoft.com/office/officeart/2005/8/layout/process4"/>
    <dgm:cxn modelId="{F30A8AB3-039B-4939-9C2B-B94C58A62CAF}" type="presParOf" srcId="{3C955BBC-0B70-4BC7-B6E5-4BA7C3A9E29E}" destId="{B1591149-2FAF-4728-990A-F14C16E8E8A6}" srcOrd="3" destOrd="0" presId="urn:microsoft.com/office/officeart/2005/8/layout/process4"/>
    <dgm:cxn modelId="{8F5286CD-A80C-4FF6-B75E-E13236809738}" type="presParOf" srcId="{3C955BBC-0B70-4BC7-B6E5-4BA7C3A9E29E}" destId="{88C01F89-1561-49AA-A639-0EFC2235565B}" srcOrd="4" destOrd="0" presId="urn:microsoft.com/office/officeart/2005/8/layout/process4"/>
    <dgm:cxn modelId="{3DD394EE-29F9-477E-90F5-3AAC9BBC0896}" type="presParOf" srcId="{88C01F89-1561-49AA-A639-0EFC2235565B}" destId="{5B3F3D2C-9A63-41EB-B51A-A32D07542870}" srcOrd="0" destOrd="0" presId="urn:microsoft.com/office/officeart/2005/8/layout/process4"/>
    <dgm:cxn modelId="{BCD5731E-81CD-438F-B6F6-A004292525C5}" type="presParOf" srcId="{88C01F89-1561-49AA-A639-0EFC2235565B}" destId="{89B5D523-DCC1-456B-8760-0C9B519FDDAF}" srcOrd="1" destOrd="0" presId="urn:microsoft.com/office/officeart/2005/8/layout/process4"/>
    <dgm:cxn modelId="{3FF67479-CD5E-4614-9D01-29C98FABCA71}" type="presParOf" srcId="{88C01F89-1561-49AA-A639-0EFC2235565B}" destId="{AC82F2D5-E2C0-4DAB-94BB-3DE43E0C36E9}" srcOrd="2" destOrd="0" presId="urn:microsoft.com/office/officeart/2005/8/layout/process4"/>
    <dgm:cxn modelId="{0CAE94EF-2DAE-4901-983F-C0154EE362F8}" type="presParOf" srcId="{AC82F2D5-E2C0-4DAB-94BB-3DE43E0C36E9}" destId="{53D54ABB-32AA-445F-AF4B-54BDE7E97528}"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F319D96-C796-4671-91F5-3FAAB21AEA1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37BC5509-A387-4189-8747-50D3EAD8AC74}">
      <dgm:prSet phldrT="[Text]"/>
      <dgm:spPr/>
      <dgm:t>
        <a:bodyPr/>
        <a:lstStyle/>
        <a:p>
          <a:r>
            <a:rPr lang="en-US" dirty="0"/>
            <a:t>Users</a:t>
          </a:r>
        </a:p>
      </dgm:t>
    </dgm:pt>
    <dgm:pt modelId="{3262DD24-473C-47AF-8710-FFB24ED7F49C}" type="parTrans" cxnId="{53B428AE-1D9C-4B71-97DD-4FC7E7AFFE2D}">
      <dgm:prSet/>
      <dgm:spPr/>
      <dgm:t>
        <a:bodyPr/>
        <a:lstStyle/>
        <a:p>
          <a:endParaRPr lang="en-US"/>
        </a:p>
      </dgm:t>
    </dgm:pt>
    <dgm:pt modelId="{FD2E5AED-6D03-4532-8ACE-77FE8C2899F5}" type="sibTrans" cxnId="{53B428AE-1D9C-4B71-97DD-4FC7E7AFFE2D}">
      <dgm:prSet/>
      <dgm:spPr/>
      <dgm:t>
        <a:bodyPr/>
        <a:lstStyle/>
        <a:p>
          <a:endParaRPr lang="en-US"/>
        </a:p>
      </dgm:t>
    </dgm:pt>
    <dgm:pt modelId="{7EAE21C4-6964-4108-85E9-2F28CFB5D767}">
      <dgm:prSet phldrT="[Text]"/>
      <dgm:spPr/>
      <dgm:t>
        <a:bodyPr/>
        <a:lstStyle/>
        <a:p>
          <a:r>
            <a:rPr lang="en-US" dirty="0"/>
            <a:t>Sensors</a:t>
          </a:r>
        </a:p>
      </dgm:t>
    </dgm:pt>
    <dgm:pt modelId="{1AC94FD2-D769-470B-BF87-9C57DD5043A7}" type="parTrans" cxnId="{FA6E77A5-13FB-4FD8-A017-A9A3B4A09F48}">
      <dgm:prSet/>
      <dgm:spPr/>
      <dgm:t>
        <a:bodyPr/>
        <a:lstStyle/>
        <a:p>
          <a:endParaRPr lang="en-US"/>
        </a:p>
      </dgm:t>
    </dgm:pt>
    <dgm:pt modelId="{435EA2A5-E905-4D46-8779-26B2A035E2C9}" type="sibTrans" cxnId="{FA6E77A5-13FB-4FD8-A017-A9A3B4A09F48}">
      <dgm:prSet/>
      <dgm:spPr/>
      <dgm:t>
        <a:bodyPr/>
        <a:lstStyle/>
        <a:p>
          <a:endParaRPr lang="en-US"/>
        </a:p>
      </dgm:t>
    </dgm:pt>
    <dgm:pt modelId="{75132085-7853-4204-8E04-72FB7F52312F}">
      <dgm:prSet phldrT="[Text]"/>
      <dgm:spPr/>
      <dgm:t>
        <a:bodyPr/>
        <a:lstStyle/>
        <a:p>
          <a:r>
            <a:rPr lang="en-US" dirty="0"/>
            <a:t>Cloud</a:t>
          </a:r>
        </a:p>
      </dgm:t>
    </dgm:pt>
    <dgm:pt modelId="{9BDACF7E-F31B-4737-952F-44FFEAA03CF4}" type="parTrans" cxnId="{21BD240C-69DB-4CBA-AEBC-15F467F08708}">
      <dgm:prSet/>
      <dgm:spPr/>
      <dgm:t>
        <a:bodyPr/>
        <a:lstStyle/>
        <a:p>
          <a:endParaRPr lang="en-US"/>
        </a:p>
      </dgm:t>
    </dgm:pt>
    <dgm:pt modelId="{5B2621DB-7A57-4D24-A6B0-9CAED60BA779}" type="sibTrans" cxnId="{21BD240C-69DB-4CBA-AEBC-15F467F08708}">
      <dgm:prSet/>
      <dgm:spPr/>
      <dgm:t>
        <a:bodyPr/>
        <a:lstStyle/>
        <a:p>
          <a:endParaRPr lang="en-US"/>
        </a:p>
      </dgm:t>
    </dgm:pt>
    <dgm:pt modelId="{D879F85B-3243-4A19-A70C-070700D2BF48}">
      <dgm:prSet phldrT="[Text]"/>
      <dgm:spPr/>
      <dgm:t>
        <a:bodyPr/>
        <a:lstStyle/>
        <a:p>
          <a:r>
            <a:rPr lang="en-US" dirty="0"/>
            <a:t>AI</a:t>
          </a:r>
        </a:p>
      </dgm:t>
    </dgm:pt>
    <dgm:pt modelId="{67787427-738B-40E9-9AD6-524DC84B6DC8}" type="parTrans" cxnId="{DDAAC2E9-9508-4743-9C6D-CCB39E898C2F}">
      <dgm:prSet/>
      <dgm:spPr/>
      <dgm:t>
        <a:bodyPr/>
        <a:lstStyle/>
        <a:p>
          <a:endParaRPr lang="en-US"/>
        </a:p>
      </dgm:t>
    </dgm:pt>
    <dgm:pt modelId="{6C10C8CF-0EE3-4D9E-9849-FAAED4FBFC56}" type="sibTrans" cxnId="{DDAAC2E9-9508-4743-9C6D-CCB39E898C2F}">
      <dgm:prSet/>
      <dgm:spPr/>
      <dgm:t>
        <a:bodyPr/>
        <a:lstStyle/>
        <a:p>
          <a:endParaRPr lang="en-US"/>
        </a:p>
      </dgm:t>
    </dgm:pt>
    <dgm:pt modelId="{80618042-655E-40B1-B476-CF645B2FA8F7}">
      <dgm:prSet phldrT="[Text]"/>
      <dgm:spPr/>
      <dgm:t>
        <a:bodyPr/>
        <a:lstStyle/>
        <a:p>
          <a:r>
            <a:rPr lang="en-US" dirty="0"/>
            <a:t>Motors</a:t>
          </a:r>
        </a:p>
      </dgm:t>
    </dgm:pt>
    <dgm:pt modelId="{F38428DF-598E-4F6A-B11B-32EB3F4527CB}" type="parTrans" cxnId="{462E0E5B-14C6-4935-9303-97E784781CBB}">
      <dgm:prSet/>
      <dgm:spPr/>
      <dgm:t>
        <a:bodyPr/>
        <a:lstStyle/>
        <a:p>
          <a:endParaRPr lang="en-US"/>
        </a:p>
      </dgm:t>
    </dgm:pt>
    <dgm:pt modelId="{56A32AA7-07BB-4BA9-BC11-FF866AC68C20}" type="sibTrans" cxnId="{462E0E5B-14C6-4935-9303-97E784781CBB}">
      <dgm:prSet/>
      <dgm:spPr/>
      <dgm:t>
        <a:bodyPr/>
        <a:lstStyle/>
        <a:p>
          <a:endParaRPr lang="en-US"/>
        </a:p>
      </dgm:t>
    </dgm:pt>
    <dgm:pt modelId="{DD92D677-4A93-49FA-9AD5-856F8469B8DB}" type="pres">
      <dgm:prSet presAssocID="{3F319D96-C796-4671-91F5-3FAAB21AEA14}" presName="cycle" presStyleCnt="0">
        <dgm:presLayoutVars>
          <dgm:dir/>
          <dgm:resizeHandles val="exact"/>
        </dgm:presLayoutVars>
      </dgm:prSet>
      <dgm:spPr/>
    </dgm:pt>
    <dgm:pt modelId="{0A4E9671-4111-4FB7-A466-AF0697B0CDDA}" type="pres">
      <dgm:prSet presAssocID="{37BC5509-A387-4189-8747-50D3EAD8AC74}" presName="node" presStyleLbl="node1" presStyleIdx="0" presStyleCnt="5">
        <dgm:presLayoutVars>
          <dgm:bulletEnabled val="1"/>
        </dgm:presLayoutVars>
      </dgm:prSet>
      <dgm:spPr/>
    </dgm:pt>
    <dgm:pt modelId="{AB1B24B6-7910-4295-A4EF-7AEDE61B28B3}" type="pres">
      <dgm:prSet presAssocID="{37BC5509-A387-4189-8747-50D3EAD8AC74}" presName="spNode" presStyleCnt="0"/>
      <dgm:spPr/>
    </dgm:pt>
    <dgm:pt modelId="{B183EEC3-155F-44EA-9029-E7CDF5D0B2C1}" type="pres">
      <dgm:prSet presAssocID="{FD2E5AED-6D03-4532-8ACE-77FE8C2899F5}" presName="sibTrans" presStyleLbl="sibTrans1D1" presStyleIdx="0" presStyleCnt="5"/>
      <dgm:spPr/>
    </dgm:pt>
    <dgm:pt modelId="{30719AB0-341E-49D2-8151-B54E36F61E46}" type="pres">
      <dgm:prSet presAssocID="{7EAE21C4-6964-4108-85E9-2F28CFB5D767}" presName="node" presStyleLbl="node1" presStyleIdx="1" presStyleCnt="5">
        <dgm:presLayoutVars>
          <dgm:bulletEnabled val="1"/>
        </dgm:presLayoutVars>
      </dgm:prSet>
      <dgm:spPr/>
    </dgm:pt>
    <dgm:pt modelId="{64F64641-66DB-49B2-8CD5-8F1984AC193C}" type="pres">
      <dgm:prSet presAssocID="{7EAE21C4-6964-4108-85E9-2F28CFB5D767}" presName="spNode" presStyleCnt="0"/>
      <dgm:spPr/>
    </dgm:pt>
    <dgm:pt modelId="{FF16AEBF-AA23-4D86-B8B6-F2A74692FB89}" type="pres">
      <dgm:prSet presAssocID="{435EA2A5-E905-4D46-8779-26B2A035E2C9}" presName="sibTrans" presStyleLbl="sibTrans1D1" presStyleIdx="1" presStyleCnt="5"/>
      <dgm:spPr/>
    </dgm:pt>
    <dgm:pt modelId="{F624A929-0CFA-45AF-A8F5-1FA769F43AD0}" type="pres">
      <dgm:prSet presAssocID="{75132085-7853-4204-8E04-72FB7F52312F}" presName="node" presStyleLbl="node1" presStyleIdx="2" presStyleCnt="5">
        <dgm:presLayoutVars>
          <dgm:bulletEnabled val="1"/>
        </dgm:presLayoutVars>
      </dgm:prSet>
      <dgm:spPr/>
    </dgm:pt>
    <dgm:pt modelId="{707C678B-D9E8-44A2-99BA-E797341F7D5E}" type="pres">
      <dgm:prSet presAssocID="{75132085-7853-4204-8E04-72FB7F52312F}" presName="spNode" presStyleCnt="0"/>
      <dgm:spPr/>
    </dgm:pt>
    <dgm:pt modelId="{4E7FA787-145E-421C-A7FA-37AF73FE88BD}" type="pres">
      <dgm:prSet presAssocID="{5B2621DB-7A57-4D24-A6B0-9CAED60BA779}" presName="sibTrans" presStyleLbl="sibTrans1D1" presStyleIdx="2" presStyleCnt="5"/>
      <dgm:spPr/>
    </dgm:pt>
    <dgm:pt modelId="{B2609C10-DCD9-4CBB-A59E-ACB04593436E}" type="pres">
      <dgm:prSet presAssocID="{D879F85B-3243-4A19-A70C-070700D2BF48}" presName="node" presStyleLbl="node1" presStyleIdx="3" presStyleCnt="5">
        <dgm:presLayoutVars>
          <dgm:bulletEnabled val="1"/>
        </dgm:presLayoutVars>
      </dgm:prSet>
      <dgm:spPr/>
    </dgm:pt>
    <dgm:pt modelId="{DF5D20BB-DB4E-46C7-AC54-423C266D45B4}" type="pres">
      <dgm:prSet presAssocID="{D879F85B-3243-4A19-A70C-070700D2BF48}" presName="spNode" presStyleCnt="0"/>
      <dgm:spPr/>
    </dgm:pt>
    <dgm:pt modelId="{26762E12-8565-49FC-BE08-3D15D73A9FB4}" type="pres">
      <dgm:prSet presAssocID="{6C10C8CF-0EE3-4D9E-9849-FAAED4FBFC56}" presName="sibTrans" presStyleLbl="sibTrans1D1" presStyleIdx="3" presStyleCnt="5"/>
      <dgm:spPr/>
    </dgm:pt>
    <dgm:pt modelId="{D0C3884E-B474-4D52-A9BF-7B387731952D}" type="pres">
      <dgm:prSet presAssocID="{80618042-655E-40B1-B476-CF645B2FA8F7}" presName="node" presStyleLbl="node1" presStyleIdx="4" presStyleCnt="5">
        <dgm:presLayoutVars>
          <dgm:bulletEnabled val="1"/>
        </dgm:presLayoutVars>
      </dgm:prSet>
      <dgm:spPr/>
    </dgm:pt>
    <dgm:pt modelId="{4232C531-81BD-465A-83B4-2B27B64FD4A6}" type="pres">
      <dgm:prSet presAssocID="{80618042-655E-40B1-B476-CF645B2FA8F7}" presName="spNode" presStyleCnt="0"/>
      <dgm:spPr/>
    </dgm:pt>
    <dgm:pt modelId="{9AED74B3-F7AE-44A3-ABBF-CB7B9A2A4EDC}" type="pres">
      <dgm:prSet presAssocID="{56A32AA7-07BB-4BA9-BC11-FF866AC68C20}" presName="sibTrans" presStyleLbl="sibTrans1D1" presStyleIdx="4" presStyleCnt="5"/>
      <dgm:spPr/>
    </dgm:pt>
  </dgm:ptLst>
  <dgm:cxnLst>
    <dgm:cxn modelId="{F8B25100-4451-4F52-818B-9591FCE2E987}" type="presOf" srcId="{6C10C8CF-0EE3-4D9E-9849-FAAED4FBFC56}" destId="{26762E12-8565-49FC-BE08-3D15D73A9FB4}" srcOrd="0" destOrd="0" presId="urn:microsoft.com/office/officeart/2005/8/layout/cycle5"/>
    <dgm:cxn modelId="{21BD240C-69DB-4CBA-AEBC-15F467F08708}" srcId="{3F319D96-C796-4671-91F5-3FAAB21AEA14}" destId="{75132085-7853-4204-8E04-72FB7F52312F}" srcOrd="2" destOrd="0" parTransId="{9BDACF7E-F31B-4737-952F-44FFEAA03CF4}" sibTransId="{5B2621DB-7A57-4D24-A6B0-9CAED60BA779}"/>
    <dgm:cxn modelId="{EAD48912-1C25-42AA-B01F-6FF71AF182BD}" type="presOf" srcId="{D879F85B-3243-4A19-A70C-070700D2BF48}" destId="{B2609C10-DCD9-4CBB-A59E-ACB04593436E}" srcOrd="0" destOrd="0" presId="urn:microsoft.com/office/officeart/2005/8/layout/cycle5"/>
    <dgm:cxn modelId="{19D8A121-8A7E-4762-8876-833781A76723}" type="presOf" srcId="{75132085-7853-4204-8E04-72FB7F52312F}" destId="{F624A929-0CFA-45AF-A8F5-1FA769F43AD0}" srcOrd="0" destOrd="0" presId="urn:microsoft.com/office/officeart/2005/8/layout/cycle5"/>
    <dgm:cxn modelId="{6208E93B-B4D9-48EB-A443-D129C008292A}" type="presOf" srcId="{FD2E5AED-6D03-4532-8ACE-77FE8C2899F5}" destId="{B183EEC3-155F-44EA-9029-E7CDF5D0B2C1}" srcOrd="0" destOrd="0" presId="urn:microsoft.com/office/officeart/2005/8/layout/cycle5"/>
    <dgm:cxn modelId="{462E0E5B-14C6-4935-9303-97E784781CBB}" srcId="{3F319D96-C796-4671-91F5-3FAAB21AEA14}" destId="{80618042-655E-40B1-B476-CF645B2FA8F7}" srcOrd="4" destOrd="0" parTransId="{F38428DF-598E-4F6A-B11B-32EB3F4527CB}" sibTransId="{56A32AA7-07BB-4BA9-BC11-FF866AC68C20}"/>
    <dgm:cxn modelId="{17FD245C-954E-4553-A007-17625DD49F6D}" type="presOf" srcId="{3F319D96-C796-4671-91F5-3FAAB21AEA14}" destId="{DD92D677-4A93-49FA-9AD5-856F8469B8DB}" srcOrd="0" destOrd="0" presId="urn:microsoft.com/office/officeart/2005/8/layout/cycle5"/>
    <dgm:cxn modelId="{B1B5794C-E67D-49CB-B00A-469854ACE21B}" type="presOf" srcId="{435EA2A5-E905-4D46-8779-26B2A035E2C9}" destId="{FF16AEBF-AA23-4D86-B8B6-F2A74692FB89}" srcOrd="0" destOrd="0" presId="urn:microsoft.com/office/officeart/2005/8/layout/cycle5"/>
    <dgm:cxn modelId="{13173F79-8EDB-4AF7-B9CF-05B7349EE1E5}" type="presOf" srcId="{56A32AA7-07BB-4BA9-BC11-FF866AC68C20}" destId="{9AED74B3-F7AE-44A3-ABBF-CB7B9A2A4EDC}" srcOrd="0" destOrd="0" presId="urn:microsoft.com/office/officeart/2005/8/layout/cycle5"/>
    <dgm:cxn modelId="{2D4F0F89-6116-4D17-9A18-69652F45B7F2}" type="presOf" srcId="{80618042-655E-40B1-B476-CF645B2FA8F7}" destId="{D0C3884E-B474-4D52-A9BF-7B387731952D}" srcOrd="0" destOrd="0" presId="urn:microsoft.com/office/officeart/2005/8/layout/cycle5"/>
    <dgm:cxn modelId="{FA6E77A5-13FB-4FD8-A017-A9A3B4A09F48}" srcId="{3F319D96-C796-4671-91F5-3FAAB21AEA14}" destId="{7EAE21C4-6964-4108-85E9-2F28CFB5D767}" srcOrd="1" destOrd="0" parTransId="{1AC94FD2-D769-470B-BF87-9C57DD5043A7}" sibTransId="{435EA2A5-E905-4D46-8779-26B2A035E2C9}"/>
    <dgm:cxn modelId="{384B59A7-AB15-490C-AB33-458726AA0B80}" type="presOf" srcId="{37BC5509-A387-4189-8747-50D3EAD8AC74}" destId="{0A4E9671-4111-4FB7-A466-AF0697B0CDDA}" srcOrd="0" destOrd="0" presId="urn:microsoft.com/office/officeart/2005/8/layout/cycle5"/>
    <dgm:cxn modelId="{53B428AE-1D9C-4B71-97DD-4FC7E7AFFE2D}" srcId="{3F319D96-C796-4671-91F5-3FAAB21AEA14}" destId="{37BC5509-A387-4189-8747-50D3EAD8AC74}" srcOrd="0" destOrd="0" parTransId="{3262DD24-473C-47AF-8710-FFB24ED7F49C}" sibTransId="{FD2E5AED-6D03-4532-8ACE-77FE8C2899F5}"/>
    <dgm:cxn modelId="{B76980BB-E942-4C86-9ACE-C35B6E90018B}" type="presOf" srcId="{7EAE21C4-6964-4108-85E9-2F28CFB5D767}" destId="{30719AB0-341E-49D2-8151-B54E36F61E46}" srcOrd="0" destOrd="0" presId="urn:microsoft.com/office/officeart/2005/8/layout/cycle5"/>
    <dgm:cxn modelId="{DDAAC2E9-9508-4743-9C6D-CCB39E898C2F}" srcId="{3F319D96-C796-4671-91F5-3FAAB21AEA14}" destId="{D879F85B-3243-4A19-A70C-070700D2BF48}" srcOrd="3" destOrd="0" parTransId="{67787427-738B-40E9-9AD6-524DC84B6DC8}" sibTransId="{6C10C8CF-0EE3-4D9E-9849-FAAED4FBFC56}"/>
    <dgm:cxn modelId="{E5A4BCF8-908C-4987-A3F6-2BFE54024A0B}" type="presOf" srcId="{5B2621DB-7A57-4D24-A6B0-9CAED60BA779}" destId="{4E7FA787-145E-421C-A7FA-37AF73FE88BD}" srcOrd="0" destOrd="0" presId="urn:microsoft.com/office/officeart/2005/8/layout/cycle5"/>
    <dgm:cxn modelId="{DFEB4755-B72E-40F7-9DD3-448521E31CB8}" type="presParOf" srcId="{DD92D677-4A93-49FA-9AD5-856F8469B8DB}" destId="{0A4E9671-4111-4FB7-A466-AF0697B0CDDA}" srcOrd="0" destOrd="0" presId="urn:microsoft.com/office/officeart/2005/8/layout/cycle5"/>
    <dgm:cxn modelId="{252D3148-1CB9-430D-A262-0D53B39809AB}" type="presParOf" srcId="{DD92D677-4A93-49FA-9AD5-856F8469B8DB}" destId="{AB1B24B6-7910-4295-A4EF-7AEDE61B28B3}" srcOrd="1" destOrd="0" presId="urn:microsoft.com/office/officeart/2005/8/layout/cycle5"/>
    <dgm:cxn modelId="{3F64FE74-D763-4981-827B-0FE263DF4AFD}" type="presParOf" srcId="{DD92D677-4A93-49FA-9AD5-856F8469B8DB}" destId="{B183EEC3-155F-44EA-9029-E7CDF5D0B2C1}" srcOrd="2" destOrd="0" presId="urn:microsoft.com/office/officeart/2005/8/layout/cycle5"/>
    <dgm:cxn modelId="{13DA5C06-FF67-4A4C-9F91-D24960827C3B}" type="presParOf" srcId="{DD92D677-4A93-49FA-9AD5-856F8469B8DB}" destId="{30719AB0-341E-49D2-8151-B54E36F61E46}" srcOrd="3" destOrd="0" presId="urn:microsoft.com/office/officeart/2005/8/layout/cycle5"/>
    <dgm:cxn modelId="{35B045E1-7FBB-4608-B166-A4291E714660}" type="presParOf" srcId="{DD92D677-4A93-49FA-9AD5-856F8469B8DB}" destId="{64F64641-66DB-49B2-8CD5-8F1984AC193C}" srcOrd="4" destOrd="0" presId="urn:microsoft.com/office/officeart/2005/8/layout/cycle5"/>
    <dgm:cxn modelId="{7EABB076-E8E1-495D-A039-499E8D91B80F}" type="presParOf" srcId="{DD92D677-4A93-49FA-9AD5-856F8469B8DB}" destId="{FF16AEBF-AA23-4D86-B8B6-F2A74692FB89}" srcOrd="5" destOrd="0" presId="urn:microsoft.com/office/officeart/2005/8/layout/cycle5"/>
    <dgm:cxn modelId="{ECDCD90E-357A-4D44-966E-9FB865A85BFE}" type="presParOf" srcId="{DD92D677-4A93-49FA-9AD5-856F8469B8DB}" destId="{F624A929-0CFA-45AF-A8F5-1FA769F43AD0}" srcOrd="6" destOrd="0" presId="urn:microsoft.com/office/officeart/2005/8/layout/cycle5"/>
    <dgm:cxn modelId="{4F54B23D-17B6-4552-961A-AE10D0A1A519}" type="presParOf" srcId="{DD92D677-4A93-49FA-9AD5-856F8469B8DB}" destId="{707C678B-D9E8-44A2-99BA-E797341F7D5E}" srcOrd="7" destOrd="0" presId="urn:microsoft.com/office/officeart/2005/8/layout/cycle5"/>
    <dgm:cxn modelId="{573F1EF3-2720-4008-BC03-4186CA5ECE8D}" type="presParOf" srcId="{DD92D677-4A93-49FA-9AD5-856F8469B8DB}" destId="{4E7FA787-145E-421C-A7FA-37AF73FE88BD}" srcOrd="8" destOrd="0" presId="urn:microsoft.com/office/officeart/2005/8/layout/cycle5"/>
    <dgm:cxn modelId="{6A7F4B3C-9654-49C0-92F9-2988C005297F}" type="presParOf" srcId="{DD92D677-4A93-49FA-9AD5-856F8469B8DB}" destId="{B2609C10-DCD9-4CBB-A59E-ACB04593436E}" srcOrd="9" destOrd="0" presId="urn:microsoft.com/office/officeart/2005/8/layout/cycle5"/>
    <dgm:cxn modelId="{B0BE908A-83C2-425E-8189-5DA3BE7A91DC}" type="presParOf" srcId="{DD92D677-4A93-49FA-9AD5-856F8469B8DB}" destId="{DF5D20BB-DB4E-46C7-AC54-423C266D45B4}" srcOrd="10" destOrd="0" presId="urn:microsoft.com/office/officeart/2005/8/layout/cycle5"/>
    <dgm:cxn modelId="{192E2DD6-6172-4082-A9CB-A510BFF13D60}" type="presParOf" srcId="{DD92D677-4A93-49FA-9AD5-856F8469B8DB}" destId="{26762E12-8565-49FC-BE08-3D15D73A9FB4}" srcOrd="11" destOrd="0" presId="urn:microsoft.com/office/officeart/2005/8/layout/cycle5"/>
    <dgm:cxn modelId="{1FA59B78-7777-4483-A7E1-4F55B23A79D5}" type="presParOf" srcId="{DD92D677-4A93-49FA-9AD5-856F8469B8DB}" destId="{D0C3884E-B474-4D52-A9BF-7B387731952D}" srcOrd="12" destOrd="0" presId="urn:microsoft.com/office/officeart/2005/8/layout/cycle5"/>
    <dgm:cxn modelId="{62F92C98-7763-4F7A-8A9A-31EB8EF2A455}" type="presParOf" srcId="{DD92D677-4A93-49FA-9AD5-856F8469B8DB}" destId="{4232C531-81BD-465A-83B4-2B27B64FD4A6}" srcOrd="13" destOrd="0" presId="urn:microsoft.com/office/officeart/2005/8/layout/cycle5"/>
    <dgm:cxn modelId="{4C4E2BFB-992A-4FC0-8255-C2AC695E8BBE}" type="presParOf" srcId="{DD92D677-4A93-49FA-9AD5-856F8469B8DB}" destId="{9AED74B3-F7AE-44A3-ABBF-CB7B9A2A4EDC}" srcOrd="14"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D9226FA-4365-4639-A10D-960D3F45D58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12EAE3-E585-4D5D-B9CE-3D7D5FEA7B2F}">
      <dgm:prSet/>
      <dgm:spPr/>
      <dgm:t>
        <a:bodyPr/>
        <a:lstStyle/>
        <a:p>
          <a:r>
            <a:rPr lang="en-US"/>
            <a:t>Vulnerability exists at the intersection of</a:t>
          </a:r>
        </a:p>
      </dgm:t>
    </dgm:pt>
    <dgm:pt modelId="{80B1E4AA-91E1-47A6-B060-B84404141956}" type="parTrans" cxnId="{DBCB8E69-422E-42F4-B1E0-E0176CFC99DA}">
      <dgm:prSet/>
      <dgm:spPr/>
      <dgm:t>
        <a:bodyPr/>
        <a:lstStyle/>
        <a:p>
          <a:endParaRPr lang="en-US"/>
        </a:p>
      </dgm:t>
    </dgm:pt>
    <dgm:pt modelId="{364C7B6B-6E83-4ACB-82D4-28FDF9754FEC}" type="sibTrans" cxnId="{DBCB8E69-422E-42F4-B1E0-E0176CFC99DA}">
      <dgm:prSet/>
      <dgm:spPr/>
      <dgm:t>
        <a:bodyPr/>
        <a:lstStyle/>
        <a:p>
          <a:endParaRPr lang="en-US"/>
        </a:p>
      </dgm:t>
    </dgm:pt>
    <dgm:pt modelId="{383FC557-68B6-43D3-9E1B-7C6AAE53D084}">
      <dgm:prSet/>
      <dgm:spPr/>
      <dgm:t>
        <a:bodyPr/>
        <a:lstStyle/>
        <a:p>
          <a:r>
            <a:rPr lang="en-US"/>
            <a:t>System susceptibility</a:t>
          </a:r>
        </a:p>
      </dgm:t>
    </dgm:pt>
    <dgm:pt modelId="{9C854D09-535E-4626-9E1E-BBC264209B44}" type="parTrans" cxnId="{55971CB0-F38F-458C-A623-59E8193489C1}">
      <dgm:prSet/>
      <dgm:spPr/>
      <dgm:t>
        <a:bodyPr/>
        <a:lstStyle/>
        <a:p>
          <a:endParaRPr lang="en-US"/>
        </a:p>
      </dgm:t>
    </dgm:pt>
    <dgm:pt modelId="{96A705F6-9D6A-4354-A96D-05BB559B8843}" type="sibTrans" cxnId="{55971CB0-F38F-458C-A623-59E8193489C1}">
      <dgm:prSet/>
      <dgm:spPr/>
      <dgm:t>
        <a:bodyPr/>
        <a:lstStyle/>
        <a:p>
          <a:endParaRPr lang="en-US"/>
        </a:p>
      </dgm:t>
    </dgm:pt>
    <dgm:pt modelId="{BC6FC6FF-DE34-435C-84F6-E64174D9B18E}">
      <dgm:prSet/>
      <dgm:spPr/>
      <dgm:t>
        <a:bodyPr/>
        <a:lstStyle/>
        <a:p>
          <a:r>
            <a:rPr lang="en-US"/>
            <a:t>Threat accessibility</a:t>
          </a:r>
        </a:p>
      </dgm:t>
    </dgm:pt>
    <dgm:pt modelId="{01E5FF6F-0476-4F37-AB27-4A4280F5939E}" type="parTrans" cxnId="{6D3E60DC-96A8-4920-802D-D107EEF5F125}">
      <dgm:prSet/>
      <dgm:spPr/>
      <dgm:t>
        <a:bodyPr/>
        <a:lstStyle/>
        <a:p>
          <a:endParaRPr lang="en-US"/>
        </a:p>
      </dgm:t>
    </dgm:pt>
    <dgm:pt modelId="{423CC5B4-CCAE-4500-B020-A24119FF4ADB}" type="sibTrans" cxnId="{6D3E60DC-96A8-4920-802D-D107EEF5F125}">
      <dgm:prSet/>
      <dgm:spPr/>
      <dgm:t>
        <a:bodyPr/>
        <a:lstStyle/>
        <a:p>
          <a:endParaRPr lang="en-US"/>
        </a:p>
      </dgm:t>
    </dgm:pt>
    <dgm:pt modelId="{ECA3096D-0684-4AB5-8F3B-692E88D94231}">
      <dgm:prSet/>
      <dgm:spPr/>
      <dgm:t>
        <a:bodyPr/>
        <a:lstStyle/>
        <a:p>
          <a:r>
            <a:rPr lang="en-US"/>
            <a:t>Threat capability</a:t>
          </a:r>
        </a:p>
      </dgm:t>
    </dgm:pt>
    <dgm:pt modelId="{138A337F-60D7-4E64-AF15-EB2B2696CADD}" type="parTrans" cxnId="{AA1410C5-339E-402F-BE38-605922B49E41}">
      <dgm:prSet/>
      <dgm:spPr/>
      <dgm:t>
        <a:bodyPr/>
        <a:lstStyle/>
        <a:p>
          <a:endParaRPr lang="en-US"/>
        </a:p>
      </dgm:t>
    </dgm:pt>
    <dgm:pt modelId="{DBA83E28-C4F9-49DE-A733-D387C8FC0A05}" type="sibTrans" cxnId="{AA1410C5-339E-402F-BE38-605922B49E41}">
      <dgm:prSet/>
      <dgm:spPr/>
      <dgm:t>
        <a:bodyPr/>
        <a:lstStyle/>
        <a:p>
          <a:endParaRPr lang="en-US"/>
        </a:p>
      </dgm:t>
    </dgm:pt>
    <dgm:pt modelId="{06A1382C-6A69-491F-9E8E-BB4D4290DB70}">
      <dgm:prSet/>
      <dgm:spPr/>
      <dgm:t>
        <a:bodyPr/>
        <a:lstStyle/>
        <a:p>
          <a:r>
            <a:rPr lang="en-US"/>
            <a:t>Understanding schedule and business impact</a:t>
          </a:r>
        </a:p>
      </dgm:t>
    </dgm:pt>
    <dgm:pt modelId="{1B556755-DE1E-4309-B600-2A65FF26DF13}" type="parTrans" cxnId="{E2162EFE-045D-4DD1-B933-86A85F91D180}">
      <dgm:prSet/>
      <dgm:spPr/>
      <dgm:t>
        <a:bodyPr/>
        <a:lstStyle/>
        <a:p>
          <a:endParaRPr lang="en-US"/>
        </a:p>
      </dgm:t>
    </dgm:pt>
    <dgm:pt modelId="{74031001-73EB-4B47-8B7B-8A3674D1FE82}" type="sibTrans" cxnId="{E2162EFE-045D-4DD1-B933-86A85F91D180}">
      <dgm:prSet/>
      <dgm:spPr/>
      <dgm:t>
        <a:bodyPr/>
        <a:lstStyle/>
        <a:p>
          <a:endParaRPr lang="en-US"/>
        </a:p>
      </dgm:t>
    </dgm:pt>
    <dgm:pt modelId="{94890C4F-7E80-4151-8D4F-43A11D771CC8}">
      <dgm:prSet/>
      <dgm:spPr/>
      <dgm:t>
        <a:bodyPr/>
        <a:lstStyle/>
        <a:p>
          <a:r>
            <a:rPr lang="en-US"/>
            <a:t>Security needs to enhance the business, not the other way around</a:t>
          </a:r>
        </a:p>
      </dgm:t>
    </dgm:pt>
    <dgm:pt modelId="{C9AEF248-CD6A-42C0-8934-235913B9A7FA}" type="parTrans" cxnId="{3A0FAE0A-A287-47D4-87A6-46AFC12B8791}">
      <dgm:prSet/>
      <dgm:spPr/>
      <dgm:t>
        <a:bodyPr/>
        <a:lstStyle/>
        <a:p>
          <a:endParaRPr lang="en-US"/>
        </a:p>
      </dgm:t>
    </dgm:pt>
    <dgm:pt modelId="{2355150B-A0B1-4B4D-A174-95D53438010D}" type="sibTrans" cxnId="{3A0FAE0A-A287-47D4-87A6-46AFC12B8791}">
      <dgm:prSet/>
      <dgm:spPr/>
      <dgm:t>
        <a:bodyPr/>
        <a:lstStyle/>
        <a:p>
          <a:endParaRPr lang="en-US"/>
        </a:p>
      </dgm:t>
    </dgm:pt>
    <dgm:pt modelId="{20A0BC52-AC8F-48FE-94A6-6920875E20C8}" type="pres">
      <dgm:prSet presAssocID="{CD9226FA-4365-4639-A10D-960D3F45D581}" presName="root" presStyleCnt="0">
        <dgm:presLayoutVars>
          <dgm:dir/>
          <dgm:resizeHandles val="exact"/>
        </dgm:presLayoutVars>
      </dgm:prSet>
      <dgm:spPr/>
    </dgm:pt>
    <dgm:pt modelId="{351556C8-BE96-43BD-AD75-EFB0AEC67458}" type="pres">
      <dgm:prSet presAssocID="{5A12EAE3-E585-4D5D-B9CE-3D7D5FEA7B2F}" presName="compNode" presStyleCnt="0"/>
      <dgm:spPr/>
    </dgm:pt>
    <dgm:pt modelId="{2F2371C7-AFE4-4F8C-A963-219AD2CBAA20}" type="pres">
      <dgm:prSet presAssocID="{5A12EAE3-E585-4D5D-B9CE-3D7D5FEA7B2F}" presName="bgRect" presStyleLbl="bgShp" presStyleIdx="0" presStyleCnt="3"/>
      <dgm:spPr/>
    </dgm:pt>
    <dgm:pt modelId="{2A2A1CCF-869D-4B92-BF0A-41251B15DC9A}" type="pres">
      <dgm:prSet presAssocID="{5A12EAE3-E585-4D5D-B9CE-3D7D5FEA7B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9B1DE24A-1B63-424F-8B71-48B0361D83FA}" type="pres">
      <dgm:prSet presAssocID="{5A12EAE3-E585-4D5D-B9CE-3D7D5FEA7B2F}" presName="spaceRect" presStyleCnt="0"/>
      <dgm:spPr/>
    </dgm:pt>
    <dgm:pt modelId="{580038A6-62A9-4DB9-95D0-7EFEEA6583AF}" type="pres">
      <dgm:prSet presAssocID="{5A12EAE3-E585-4D5D-B9CE-3D7D5FEA7B2F}" presName="parTx" presStyleLbl="revTx" presStyleIdx="0" presStyleCnt="4">
        <dgm:presLayoutVars>
          <dgm:chMax val="0"/>
          <dgm:chPref val="0"/>
        </dgm:presLayoutVars>
      </dgm:prSet>
      <dgm:spPr/>
    </dgm:pt>
    <dgm:pt modelId="{AC907F42-FED9-4CF3-8421-CB548E24F89B}" type="pres">
      <dgm:prSet presAssocID="{5A12EAE3-E585-4D5D-B9CE-3D7D5FEA7B2F}" presName="desTx" presStyleLbl="revTx" presStyleIdx="1" presStyleCnt="4">
        <dgm:presLayoutVars/>
      </dgm:prSet>
      <dgm:spPr/>
    </dgm:pt>
    <dgm:pt modelId="{C6F60800-9543-495F-91AA-A3BA5BC877BB}" type="pres">
      <dgm:prSet presAssocID="{364C7B6B-6E83-4ACB-82D4-28FDF9754FEC}" presName="sibTrans" presStyleCnt="0"/>
      <dgm:spPr/>
    </dgm:pt>
    <dgm:pt modelId="{D0052C13-FF22-46F9-A561-919ED581CFBA}" type="pres">
      <dgm:prSet presAssocID="{06A1382C-6A69-491F-9E8E-BB4D4290DB70}" presName="compNode" presStyleCnt="0"/>
      <dgm:spPr/>
    </dgm:pt>
    <dgm:pt modelId="{34CC7900-ADE1-4E59-AC92-735B7DE74C39}" type="pres">
      <dgm:prSet presAssocID="{06A1382C-6A69-491F-9E8E-BB4D4290DB70}" presName="bgRect" presStyleLbl="bgShp" presStyleIdx="1" presStyleCnt="3"/>
      <dgm:spPr/>
    </dgm:pt>
    <dgm:pt modelId="{494D5150-047D-408E-979D-E0F0D9A662C0}" type="pres">
      <dgm:prSet presAssocID="{06A1382C-6A69-491F-9E8E-BB4D4290DB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8B08D75-6307-4068-86CE-D8FA28CC7BFB}" type="pres">
      <dgm:prSet presAssocID="{06A1382C-6A69-491F-9E8E-BB4D4290DB70}" presName="spaceRect" presStyleCnt="0"/>
      <dgm:spPr/>
    </dgm:pt>
    <dgm:pt modelId="{57BAA406-879A-4913-94F9-9604555D879F}" type="pres">
      <dgm:prSet presAssocID="{06A1382C-6A69-491F-9E8E-BB4D4290DB70}" presName="parTx" presStyleLbl="revTx" presStyleIdx="2" presStyleCnt="4">
        <dgm:presLayoutVars>
          <dgm:chMax val="0"/>
          <dgm:chPref val="0"/>
        </dgm:presLayoutVars>
      </dgm:prSet>
      <dgm:spPr/>
    </dgm:pt>
    <dgm:pt modelId="{65BA1DE4-91BE-4DF5-B5E5-EB0851994EBF}" type="pres">
      <dgm:prSet presAssocID="{74031001-73EB-4B47-8B7B-8A3674D1FE82}" presName="sibTrans" presStyleCnt="0"/>
      <dgm:spPr/>
    </dgm:pt>
    <dgm:pt modelId="{C3F4C533-7791-4831-9F7E-8C6B83FA05E2}" type="pres">
      <dgm:prSet presAssocID="{94890C4F-7E80-4151-8D4F-43A11D771CC8}" presName="compNode" presStyleCnt="0"/>
      <dgm:spPr/>
    </dgm:pt>
    <dgm:pt modelId="{B5884C56-A56B-45AA-A0DC-6BE609C7384B}" type="pres">
      <dgm:prSet presAssocID="{94890C4F-7E80-4151-8D4F-43A11D771CC8}" presName="bgRect" presStyleLbl="bgShp" presStyleIdx="2" presStyleCnt="3"/>
      <dgm:spPr/>
    </dgm:pt>
    <dgm:pt modelId="{050ECDA3-B741-4323-813F-4362BF6670E6}" type="pres">
      <dgm:prSet presAssocID="{94890C4F-7E80-4151-8D4F-43A11D771C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658E50F6-F9A0-4D6D-88F8-8208B86D9295}" type="pres">
      <dgm:prSet presAssocID="{94890C4F-7E80-4151-8D4F-43A11D771CC8}" presName="spaceRect" presStyleCnt="0"/>
      <dgm:spPr/>
    </dgm:pt>
    <dgm:pt modelId="{BDC407CD-52B1-4E0E-A33E-FFE44D2CA671}" type="pres">
      <dgm:prSet presAssocID="{94890C4F-7E80-4151-8D4F-43A11D771CC8}" presName="parTx" presStyleLbl="revTx" presStyleIdx="3" presStyleCnt="4">
        <dgm:presLayoutVars>
          <dgm:chMax val="0"/>
          <dgm:chPref val="0"/>
        </dgm:presLayoutVars>
      </dgm:prSet>
      <dgm:spPr/>
    </dgm:pt>
  </dgm:ptLst>
  <dgm:cxnLst>
    <dgm:cxn modelId="{3A0FAE0A-A287-47D4-87A6-46AFC12B8791}" srcId="{CD9226FA-4365-4639-A10D-960D3F45D581}" destId="{94890C4F-7E80-4151-8D4F-43A11D771CC8}" srcOrd="2" destOrd="0" parTransId="{C9AEF248-CD6A-42C0-8934-235913B9A7FA}" sibTransId="{2355150B-A0B1-4B4D-A174-95D53438010D}"/>
    <dgm:cxn modelId="{B64EF140-CF88-456A-9482-00A4B7C608D7}" type="presOf" srcId="{CD9226FA-4365-4639-A10D-960D3F45D581}" destId="{20A0BC52-AC8F-48FE-94A6-6920875E20C8}" srcOrd="0" destOrd="0" presId="urn:microsoft.com/office/officeart/2018/2/layout/IconVerticalSolidList"/>
    <dgm:cxn modelId="{DBCB8E69-422E-42F4-B1E0-E0176CFC99DA}" srcId="{CD9226FA-4365-4639-A10D-960D3F45D581}" destId="{5A12EAE3-E585-4D5D-B9CE-3D7D5FEA7B2F}" srcOrd="0" destOrd="0" parTransId="{80B1E4AA-91E1-47A6-B060-B84404141956}" sibTransId="{364C7B6B-6E83-4ACB-82D4-28FDF9754FEC}"/>
    <dgm:cxn modelId="{A4E9D88A-E653-42F7-86B2-A5C82F82A65D}" type="presOf" srcId="{94890C4F-7E80-4151-8D4F-43A11D771CC8}" destId="{BDC407CD-52B1-4E0E-A33E-FFE44D2CA671}" srcOrd="0" destOrd="0" presId="urn:microsoft.com/office/officeart/2018/2/layout/IconVerticalSolidList"/>
    <dgm:cxn modelId="{8536378B-DC02-4AB6-A2B2-13FB044CE20F}" type="presOf" srcId="{5A12EAE3-E585-4D5D-B9CE-3D7D5FEA7B2F}" destId="{580038A6-62A9-4DB9-95D0-7EFEEA6583AF}" srcOrd="0" destOrd="0" presId="urn:microsoft.com/office/officeart/2018/2/layout/IconVerticalSolidList"/>
    <dgm:cxn modelId="{D7C9CB94-1C72-4FC1-9692-22DA4ADEF79D}" type="presOf" srcId="{383FC557-68B6-43D3-9E1B-7C6AAE53D084}" destId="{AC907F42-FED9-4CF3-8421-CB548E24F89B}" srcOrd="0" destOrd="0" presId="urn:microsoft.com/office/officeart/2018/2/layout/IconVerticalSolidList"/>
    <dgm:cxn modelId="{F5DF8C96-6286-4721-AB28-01CBC92B7B9F}" type="presOf" srcId="{06A1382C-6A69-491F-9E8E-BB4D4290DB70}" destId="{57BAA406-879A-4913-94F9-9604555D879F}" srcOrd="0" destOrd="0" presId="urn:microsoft.com/office/officeart/2018/2/layout/IconVerticalSolidList"/>
    <dgm:cxn modelId="{55971CB0-F38F-458C-A623-59E8193489C1}" srcId="{5A12EAE3-E585-4D5D-B9CE-3D7D5FEA7B2F}" destId="{383FC557-68B6-43D3-9E1B-7C6AAE53D084}" srcOrd="0" destOrd="0" parTransId="{9C854D09-535E-4626-9E1E-BBC264209B44}" sibTransId="{96A705F6-9D6A-4354-A96D-05BB559B8843}"/>
    <dgm:cxn modelId="{AA1410C5-339E-402F-BE38-605922B49E41}" srcId="{5A12EAE3-E585-4D5D-B9CE-3D7D5FEA7B2F}" destId="{ECA3096D-0684-4AB5-8F3B-692E88D94231}" srcOrd="2" destOrd="0" parTransId="{138A337F-60D7-4E64-AF15-EB2B2696CADD}" sibTransId="{DBA83E28-C4F9-49DE-A733-D387C8FC0A05}"/>
    <dgm:cxn modelId="{6D3E60DC-96A8-4920-802D-D107EEF5F125}" srcId="{5A12EAE3-E585-4D5D-B9CE-3D7D5FEA7B2F}" destId="{BC6FC6FF-DE34-435C-84F6-E64174D9B18E}" srcOrd="1" destOrd="0" parTransId="{01E5FF6F-0476-4F37-AB27-4A4280F5939E}" sibTransId="{423CC5B4-CCAE-4500-B020-A24119FF4ADB}"/>
    <dgm:cxn modelId="{B3B0ECE3-EB3A-4B26-A35F-4F04F5051216}" type="presOf" srcId="{BC6FC6FF-DE34-435C-84F6-E64174D9B18E}" destId="{AC907F42-FED9-4CF3-8421-CB548E24F89B}" srcOrd="0" destOrd="1" presId="urn:microsoft.com/office/officeart/2018/2/layout/IconVerticalSolidList"/>
    <dgm:cxn modelId="{467431EA-5F3B-40DB-8704-A140B272C2BE}" type="presOf" srcId="{ECA3096D-0684-4AB5-8F3B-692E88D94231}" destId="{AC907F42-FED9-4CF3-8421-CB548E24F89B}" srcOrd="0" destOrd="2" presId="urn:microsoft.com/office/officeart/2018/2/layout/IconVerticalSolidList"/>
    <dgm:cxn modelId="{E2162EFE-045D-4DD1-B933-86A85F91D180}" srcId="{CD9226FA-4365-4639-A10D-960D3F45D581}" destId="{06A1382C-6A69-491F-9E8E-BB4D4290DB70}" srcOrd="1" destOrd="0" parTransId="{1B556755-DE1E-4309-B600-2A65FF26DF13}" sibTransId="{74031001-73EB-4B47-8B7B-8A3674D1FE82}"/>
    <dgm:cxn modelId="{4F33A487-9249-4FC5-922B-195BBD3F6D1F}" type="presParOf" srcId="{20A0BC52-AC8F-48FE-94A6-6920875E20C8}" destId="{351556C8-BE96-43BD-AD75-EFB0AEC67458}" srcOrd="0" destOrd="0" presId="urn:microsoft.com/office/officeart/2018/2/layout/IconVerticalSolidList"/>
    <dgm:cxn modelId="{C4B65B9B-8989-40A7-B804-5517ACE3EBE4}" type="presParOf" srcId="{351556C8-BE96-43BD-AD75-EFB0AEC67458}" destId="{2F2371C7-AFE4-4F8C-A963-219AD2CBAA20}" srcOrd="0" destOrd="0" presId="urn:microsoft.com/office/officeart/2018/2/layout/IconVerticalSolidList"/>
    <dgm:cxn modelId="{0DBD231E-4B30-4A0D-A9AA-13B205B86972}" type="presParOf" srcId="{351556C8-BE96-43BD-AD75-EFB0AEC67458}" destId="{2A2A1CCF-869D-4B92-BF0A-41251B15DC9A}" srcOrd="1" destOrd="0" presId="urn:microsoft.com/office/officeart/2018/2/layout/IconVerticalSolidList"/>
    <dgm:cxn modelId="{EEB586DB-A1F6-4140-B48F-94F2C3D32520}" type="presParOf" srcId="{351556C8-BE96-43BD-AD75-EFB0AEC67458}" destId="{9B1DE24A-1B63-424F-8B71-48B0361D83FA}" srcOrd="2" destOrd="0" presId="urn:microsoft.com/office/officeart/2018/2/layout/IconVerticalSolidList"/>
    <dgm:cxn modelId="{AA184CD9-16F1-40D0-879D-31578E099728}" type="presParOf" srcId="{351556C8-BE96-43BD-AD75-EFB0AEC67458}" destId="{580038A6-62A9-4DB9-95D0-7EFEEA6583AF}" srcOrd="3" destOrd="0" presId="urn:microsoft.com/office/officeart/2018/2/layout/IconVerticalSolidList"/>
    <dgm:cxn modelId="{C1427987-1B01-4A45-B090-D52238138F21}" type="presParOf" srcId="{351556C8-BE96-43BD-AD75-EFB0AEC67458}" destId="{AC907F42-FED9-4CF3-8421-CB548E24F89B}" srcOrd="4" destOrd="0" presId="urn:microsoft.com/office/officeart/2018/2/layout/IconVerticalSolidList"/>
    <dgm:cxn modelId="{F6FCD6CA-C4B3-424D-9F28-854D0639D0D5}" type="presParOf" srcId="{20A0BC52-AC8F-48FE-94A6-6920875E20C8}" destId="{C6F60800-9543-495F-91AA-A3BA5BC877BB}" srcOrd="1" destOrd="0" presId="urn:microsoft.com/office/officeart/2018/2/layout/IconVerticalSolidList"/>
    <dgm:cxn modelId="{F9C3B413-297D-48FF-B283-D98F7E9C8422}" type="presParOf" srcId="{20A0BC52-AC8F-48FE-94A6-6920875E20C8}" destId="{D0052C13-FF22-46F9-A561-919ED581CFBA}" srcOrd="2" destOrd="0" presId="urn:microsoft.com/office/officeart/2018/2/layout/IconVerticalSolidList"/>
    <dgm:cxn modelId="{B7685B62-F469-497C-BD2B-487E56999685}" type="presParOf" srcId="{D0052C13-FF22-46F9-A561-919ED581CFBA}" destId="{34CC7900-ADE1-4E59-AC92-735B7DE74C39}" srcOrd="0" destOrd="0" presId="urn:microsoft.com/office/officeart/2018/2/layout/IconVerticalSolidList"/>
    <dgm:cxn modelId="{A7217307-C30C-4A66-A791-D6D456AC091C}" type="presParOf" srcId="{D0052C13-FF22-46F9-A561-919ED581CFBA}" destId="{494D5150-047D-408E-979D-E0F0D9A662C0}" srcOrd="1" destOrd="0" presId="urn:microsoft.com/office/officeart/2018/2/layout/IconVerticalSolidList"/>
    <dgm:cxn modelId="{C98A6955-31C0-473F-B1EA-1CAFBE87F409}" type="presParOf" srcId="{D0052C13-FF22-46F9-A561-919ED581CFBA}" destId="{C8B08D75-6307-4068-86CE-D8FA28CC7BFB}" srcOrd="2" destOrd="0" presId="urn:microsoft.com/office/officeart/2018/2/layout/IconVerticalSolidList"/>
    <dgm:cxn modelId="{1A83F1F1-760C-4516-A8FE-2EFB49F94D69}" type="presParOf" srcId="{D0052C13-FF22-46F9-A561-919ED581CFBA}" destId="{57BAA406-879A-4913-94F9-9604555D879F}" srcOrd="3" destOrd="0" presId="urn:microsoft.com/office/officeart/2018/2/layout/IconVerticalSolidList"/>
    <dgm:cxn modelId="{07815CE0-E995-4321-B6BB-EA1767260073}" type="presParOf" srcId="{20A0BC52-AC8F-48FE-94A6-6920875E20C8}" destId="{65BA1DE4-91BE-4DF5-B5E5-EB0851994EBF}" srcOrd="3" destOrd="0" presId="urn:microsoft.com/office/officeart/2018/2/layout/IconVerticalSolidList"/>
    <dgm:cxn modelId="{92DD4B9D-75BD-4534-938C-DEBA4A606B34}" type="presParOf" srcId="{20A0BC52-AC8F-48FE-94A6-6920875E20C8}" destId="{C3F4C533-7791-4831-9F7E-8C6B83FA05E2}" srcOrd="4" destOrd="0" presId="urn:microsoft.com/office/officeart/2018/2/layout/IconVerticalSolidList"/>
    <dgm:cxn modelId="{3B80ACC5-1D03-4240-A82C-6DF54C1D1846}" type="presParOf" srcId="{C3F4C533-7791-4831-9F7E-8C6B83FA05E2}" destId="{B5884C56-A56B-45AA-A0DC-6BE609C7384B}" srcOrd="0" destOrd="0" presId="urn:microsoft.com/office/officeart/2018/2/layout/IconVerticalSolidList"/>
    <dgm:cxn modelId="{CA56CF43-9600-49D7-BE2C-04B0306660FA}" type="presParOf" srcId="{C3F4C533-7791-4831-9F7E-8C6B83FA05E2}" destId="{050ECDA3-B741-4323-813F-4362BF6670E6}" srcOrd="1" destOrd="0" presId="urn:microsoft.com/office/officeart/2018/2/layout/IconVerticalSolidList"/>
    <dgm:cxn modelId="{96B468D9-BDDC-44CF-8B6B-0098A6770176}" type="presParOf" srcId="{C3F4C533-7791-4831-9F7E-8C6B83FA05E2}" destId="{658E50F6-F9A0-4D6D-88F8-8208B86D9295}" srcOrd="2" destOrd="0" presId="urn:microsoft.com/office/officeart/2018/2/layout/IconVerticalSolidList"/>
    <dgm:cxn modelId="{7E1872E5-955C-438D-8827-BE3A9413C2CB}" type="presParOf" srcId="{C3F4C533-7791-4831-9F7E-8C6B83FA05E2}" destId="{BDC407CD-52B1-4E0E-A33E-FFE44D2CA67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D1F0F8-3ADD-4700-8476-AFAFB0DE731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CC19B3-01A9-4A6D-AA80-B59B3A139D07}">
      <dgm:prSet/>
      <dgm:spPr/>
      <dgm:t>
        <a:bodyPr/>
        <a:lstStyle/>
        <a:p>
          <a:r>
            <a:rPr lang="en-US" dirty="0"/>
            <a:t>Collection of mechanisms and processes that constrain risk to business systems</a:t>
          </a:r>
        </a:p>
      </dgm:t>
    </dgm:pt>
    <dgm:pt modelId="{A9BBD64F-D2E4-485E-A0C7-00AA99DB9F06}" type="parTrans" cxnId="{A2638F30-97E9-400F-808A-B7C5331AE096}">
      <dgm:prSet/>
      <dgm:spPr/>
      <dgm:t>
        <a:bodyPr/>
        <a:lstStyle/>
        <a:p>
          <a:endParaRPr lang="en-US"/>
        </a:p>
      </dgm:t>
    </dgm:pt>
    <dgm:pt modelId="{6D8219BE-3243-4718-8405-D22D1C961757}" type="sibTrans" cxnId="{A2638F30-97E9-400F-808A-B7C5331AE096}">
      <dgm:prSet/>
      <dgm:spPr/>
      <dgm:t>
        <a:bodyPr/>
        <a:lstStyle/>
        <a:p>
          <a:endParaRPr lang="en-US"/>
        </a:p>
      </dgm:t>
    </dgm:pt>
    <dgm:pt modelId="{D2DF4866-B67A-4B49-8FB8-901861BAFE00}">
      <dgm:prSet/>
      <dgm:spPr/>
      <dgm:t>
        <a:bodyPr/>
        <a:lstStyle/>
        <a:p>
          <a:r>
            <a:rPr lang="en-US"/>
            <a:t>Prevent erroneous conditions from negligent and malicious sources</a:t>
          </a:r>
        </a:p>
      </dgm:t>
    </dgm:pt>
    <dgm:pt modelId="{8F4B7539-CF16-4998-AB9C-8665147ABB60}" type="parTrans" cxnId="{D03FFCED-E402-4CEB-B872-3E944BBC1991}">
      <dgm:prSet/>
      <dgm:spPr/>
      <dgm:t>
        <a:bodyPr/>
        <a:lstStyle/>
        <a:p>
          <a:endParaRPr lang="en-US"/>
        </a:p>
      </dgm:t>
    </dgm:pt>
    <dgm:pt modelId="{6B2D17D1-D272-423C-BACD-9809DB3D67BA}" type="sibTrans" cxnId="{D03FFCED-E402-4CEB-B872-3E944BBC1991}">
      <dgm:prSet/>
      <dgm:spPr/>
      <dgm:t>
        <a:bodyPr/>
        <a:lstStyle/>
        <a:p>
          <a:endParaRPr lang="en-US"/>
        </a:p>
      </dgm:t>
    </dgm:pt>
    <dgm:pt modelId="{7A1C3BF8-A502-4887-A7DA-171E6DCF2942}">
      <dgm:prSet/>
      <dgm:spPr/>
      <dgm:t>
        <a:bodyPr/>
        <a:lstStyle/>
        <a:p>
          <a:r>
            <a:rPr lang="en-US" dirty="0"/>
            <a:t>Ensures confidentiality, integrity, and availability of products and services</a:t>
          </a:r>
        </a:p>
      </dgm:t>
    </dgm:pt>
    <dgm:pt modelId="{A0C85E45-77EF-4216-A28C-3A756DA375EA}" type="parTrans" cxnId="{0E60B2EB-9C8A-47DB-B887-71D1994084BB}">
      <dgm:prSet/>
      <dgm:spPr/>
      <dgm:t>
        <a:bodyPr/>
        <a:lstStyle/>
        <a:p>
          <a:endParaRPr lang="en-US"/>
        </a:p>
      </dgm:t>
    </dgm:pt>
    <dgm:pt modelId="{CC430071-15F8-45A6-ABA9-DA494A60E6E6}" type="sibTrans" cxnId="{0E60B2EB-9C8A-47DB-B887-71D1994084BB}">
      <dgm:prSet/>
      <dgm:spPr/>
      <dgm:t>
        <a:bodyPr/>
        <a:lstStyle/>
        <a:p>
          <a:endParaRPr lang="en-US"/>
        </a:p>
      </dgm:t>
    </dgm:pt>
    <dgm:pt modelId="{F814CFA5-D357-47EC-8AF9-BC3F4437284E}" type="pres">
      <dgm:prSet presAssocID="{23D1F0F8-3ADD-4700-8476-AFAFB0DE731E}" presName="root" presStyleCnt="0">
        <dgm:presLayoutVars>
          <dgm:dir/>
          <dgm:resizeHandles val="exact"/>
        </dgm:presLayoutVars>
      </dgm:prSet>
      <dgm:spPr/>
    </dgm:pt>
    <dgm:pt modelId="{BF457885-439A-4FA5-8279-FE0143A6AA49}" type="pres">
      <dgm:prSet presAssocID="{35CC19B3-01A9-4A6D-AA80-B59B3A139D07}" presName="compNode" presStyleCnt="0"/>
      <dgm:spPr/>
    </dgm:pt>
    <dgm:pt modelId="{37D31BDE-937C-4D2A-9304-CFFAD271A032}" type="pres">
      <dgm:prSet presAssocID="{35CC19B3-01A9-4A6D-AA80-B59B3A139D07}" presName="bgRect" presStyleLbl="bgShp" presStyleIdx="0" presStyleCnt="3"/>
      <dgm:spPr/>
    </dgm:pt>
    <dgm:pt modelId="{7706ED8B-F136-4670-910B-1855E3F22EA9}" type="pres">
      <dgm:prSet presAssocID="{35CC19B3-01A9-4A6D-AA80-B59B3A139D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29F3B39-FECD-452C-B3E9-DC82C929FFE2}" type="pres">
      <dgm:prSet presAssocID="{35CC19B3-01A9-4A6D-AA80-B59B3A139D07}" presName="spaceRect" presStyleCnt="0"/>
      <dgm:spPr/>
    </dgm:pt>
    <dgm:pt modelId="{3086609A-6A3C-47B7-AEF0-1C159115C33A}" type="pres">
      <dgm:prSet presAssocID="{35CC19B3-01A9-4A6D-AA80-B59B3A139D07}" presName="parTx" presStyleLbl="revTx" presStyleIdx="0" presStyleCnt="3">
        <dgm:presLayoutVars>
          <dgm:chMax val="0"/>
          <dgm:chPref val="0"/>
        </dgm:presLayoutVars>
      </dgm:prSet>
      <dgm:spPr/>
    </dgm:pt>
    <dgm:pt modelId="{00408309-B7F8-4A8F-8846-331F766C5E18}" type="pres">
      <dgm:prSet presAssocID="{6D8219BE-3243-4718-8405-D22D1C961757}" presName="sibTrans" presStyleCnt="0"/>
      <dgm:spPr/>
    </dgm:pt>
    <dgm:pt modelId="{2C06F16A-57C6-4E48-A2D0-2A6CF519757E}" type="pres">
      <dgm:prSet presAssocID="{D2DF4866-B67A-4B49-8FB8-901861BAFE00}" presName="compNode" presStyleCnt="0"/>
      <dgm:spPr/>
    </dgm:pt>
    <dgm:pt modelId="{26571BD9-D6E2-4942-BC8E-ADD5C7A628FD}" type="pres">
      <dgm:prSet presAssocID="{D2DF4866-B67A-4B49-8FB8-901861BAFE00}" presName="bgRect" presStyleLbl="bgShp" presStyleIdx="1" presStyleCnt="3"/>
      <dgm:spPr/>
    </dgm:pt>
    <dgm:pt modelId="{6532DAD1-33D5-4B12-ACBA-E9031B0CC01C}" type="pres">
      <dgm:prSet presAssocID="{D2DF4866-B67A-4B49-8FB8-901861BAFE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6A952FD1-74F3-41C5-AFF1-2E98F5D193D1}" type="pres">
      <dgm:prSet presAssocID="{D2DF4866-B67A-4B49-8FB8-901861BAFE00}" presName="spaceRect" presStyleCnt="0"/>
      <dgm:spPr/>
    </dgm:pt>
    <dgm:pt modelId="{B7BB3C9F-A187-47D1-BB3F-3EAFBA28177D}" type="pres">
      <dgm:prSet presAssocID="{D2DF4866-B67A-4B49-8FB8-901861BAFE00}" presName="parTx" presStyleLbl="revTx" presStyleIdx="1" presStyleCnt="3">
        <dgm:presLayoutVars>
          <dgm:chMax val="0"/>
          <dgm:chPref val="0"/>
        </dgm:presLayoutVars>
      </dgm:prSet>
      <dgm:spPr/>
    </dgm:pt>
    <dgm:pt modelId="{689FD2A9-05BC-4A9A-AE33-68E6CB3E1077}" type="pres">
      <dgm:prSet presAssocID="{6B2D17D1-D272-423C-BACD-9809DB3D67BA}" presName="sibTrans" presStyleCnt="0"/>
      <dgm:spPr/>
    </dgm:pt>
    <dgm:pt modelId="{3224E7B8-729E-4F7F-9484-134016624CA6}" type="pres">
      <dgm:prSet presAssocID="{7A1C3BF8-A502-4887-A7DA-171E6DCF2942}" presName="compNode" presStyleCnt="0"/>
      <dgm:spPr/>
    </dgm:pt>
    <dgm:pt modelId="{E2F6A5A2-A79F-44DF-AAB8-BBEC4338E8AA}" type="pres">
      <dgm:prSet presAssocID="{7A1C3BF8-A502-4887-A7DA-171E6DCF2942}" presName="bgRect" presStyleLbl="bgShp" presStyleIdx="2" presStyleCnt="3"/>
      <dgm:spPr/>
    </dgm:pt>
    <dgm:pt modelId="{CECE379A-05F3-45AC-B670-5E51F0E3FBD3}" type="pres">
      <dgm:prSet presAssocID="{7A1C3BF8-A502-4887-A7DA-171E6DCF29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1E273B6-829B-4CD4-BFAB-79048BBC3C2D}" type="pres">
      <dgm:prSet presAssocID="{7A1C3BF8-A502-4887-A7DA-171E6DCF2942}" presName="spaceRect" presStyleCnt="0"/>
      <dgm:spPr/>
    </dgm:pt>
    <dgm:pt modelId="{3C9858E1-4A28-4FD4-A7EE-0BCC63DD193B}" type="pres">
      <dgm:prSet presAssocID="{7A1C3BF8-A502-4887-A7DA-171E6DCF2942}" presName="parTx" presStyleLbl="revTx" presStyleIdx="2" presStyleCnt="3">
        <dgm:presLayoutVars>
          <dgm:chMax val="0"/>
          <dgm:chPref val="0"/>
        </dgm:presLayoutVars>
      </dgm:prSet>
      <dgm:spPr/>
    </dgm:pt>
  </dgm:ptLst>
  <dgm:cxnLst>
    <dgm:cxn modelId="{A2638F30-97E9-400F-808A-B7C5331AE096}" srcId="{23D1F0F8-3ADD-4700-8476-AFAFB0DE731E}" destId="{35CC19B3-01A9-4A6D-AA80-B59B3A139D07}" srcOrd="0" destOrd="0" parTransId="{A9BBD64F-D2E4-485E-A0C7-00AA99DB9F06}" sibTransId="{6D8219BE-3243-4718-8405-D22D1C961757}"/>
    <dgm:cxn modelId="{6E244C51-F1A3-4DC5-B683-9E4A3FBDAD96}" type="presOf" srcId="{35CC19B3-01A9-4A6D-AA80-B59B3A139D07}" destId="{3086609A-6A3C-47B7-AEF0-1C159115C33A}" srcOrd="0" destOrd="0" presId="urn:microsoft.com/office/officeart/2018/2/layout/IconVerticalSolidList"/>
    <dgm:cxn modelId="{A6206F9C-A041-4566-B21F-315F8B2C12D6}" type="presOf" srcId="{D2DF4866-B67A-4B49-8FB8-901861BAFE00}" destId="{B7BB3C9F-A187-47D1-BB3F-3EAFBA28177D}" srcOrd="0" destOrd="0" presId="urn:microsoft.com/office/officeart/2018/2/layout/IconVerticalSolidList"/>
    <dgm:cxn modelId="{C9AD8BCD-4459-48F9-A6CE-9CF05788C35D}" type="presOf" srcId="{23D1F0F8-3ADD-4700-8476-AFAFB0DE731E}" destId="{F814CFA5-D357-47EC-8AF9-BC3F4437284E}" srcOrd="0" destOrd="0" presId="urn:microsoft.com/office/officeart/2018/2/layout/IconVerticalSolidList"/>
    <dgm:cxn modelId="{0E60B2EB-9C8A-47DB-B887-71D1994084BB}" srcId="{23D1F0F8-3ADD-4700-8476-AFAFB0DE731E}" destId="{7A1C3BF8-A502-4887-A7DA-171E6DCF2942}" srcOrd="2" destOrd="0" parTransId="{A0C85E45-77EF-4216-A28C-3A756DA375EA}" sibTransId="{CC430071-15F8-45A6-ABA9-DA494A60E6E6}"/>
    <dgm:cxn modelId="{D03FFCED-E402-4CEB-B872-3E944BBC1991}" srcId="{23D1F0F8-3ADD-4700-8476-AFAFB0DE731E}" destId="{D2DF4866-B67A-4B49-8FB8-901861BAFE00}" srcOrd="1" destOrd="0" parTransId="{8F4B7539-CF16-4998-AB9C-8665147ABB60}" sibTransId="{6B2D17D1-D272-423C-BACD-9809DB3D67BA}"/>
    <dgm:cxn modelId="{DBCBA8F8-764B-4047-B196-D02ADBA3308C}" type="presOf" srcId="{7A1C3BF8-A502-4887-A7DA-171E6DCF2942}" destId="{3C9858E1-4A28-4FD4-A7EE-0BCC63DD193B}" srcOrd="0" destOrd="0" presId="urn:microsoft.com/office/officeart/2018/2/layout/IconVerticalSolidList"/>
    <dgm:cxn modelId="{4A724E2E-9448-4268-827F-AF42DDCFA4D6}" type="presParOf" srcId="{F814CFA5-D357-47EC-8AF9-BC3F4437284E}" destId="{BF457885-439A-4FA5-8279-FE0143A6AA49}" srcOrd="0" destOrd="0" presId="urn:microsoft.com/office/officeart/2018/2/layout/IconVerticalSolidList"/>
    <dgm:cxn modelId="{58DA5E63-A413-43F6-B36C-A093B1440FD7}" type="presParOf" srcId="{BF457885-439A-4FA5-8279-FE0143A6AA49}" destId="{37D31BDE-937C-4D2A-9304-CFFAD271A032}" srcOrd="0" destOrd="0" presId="urn:microsoft.com/office/officeart/2018/2/layout/IconVerticalSolidList"/>
    <dgm:cxn modelId="{F3FD4B4E-7FA5-48A5-BC3B-80AF397433AC}" type="presParOf" srcId="{BF457885-439A-4FA5-8279-FE0143A6AA49}" destId="{7706ED8B-F136-4670-910B-1855E3F22EA9}" srcOrd="1" destOrd="0" presId="urn:microsoft.com/office/officeart/2018/2/layout/IconVerticalSolidList"/>
    <dgm:cxn modelId="{D4741D64-062F-4315-95B8-DFECDCC65890}" type="presParOf" srcId="{BF457885-439A-4FA5-8279-FE0143A6AA49}" destId="{929F3B39-FECD-452C-B3E9-DC82C929FFE2}" srcOrd="2" destOrd="0" presId="urn:microsoft.com/office/officeart/2018/2/layout/IconVerticalSolidList"/>
    <dgm:cxn modelId="{7104D5AE-A27F-42F3-8AF0-562853319372}" type="presParOf" srcId="{BF457885-439A-4FA5-8279-FE0143A6AA49}" destId="{3086609A-6A3C-47B7-AEF0-1C159115C33A}" srcOrd="3" destOrd="0" presId="urn:microsoft.com/office/officeart/2018/2/layout/IconVerticalSolidList"/>
    <dgm:cxn modelId="{BBCC102B-7740-4538-8BFC-C5C5629C384F}" type="presParOf" srcId="{F814CFA5-D357-47EC-8AF9-BC3F4437284E}" destId="{00408309-B7F8-4A8F-8846-331F766C5E18}" srcOrd="1" destOrd="0" presId="urn:microsoft.com/office/officeart/2018/2/layout/IconVerticalSolidList"/>
    <dgm:cxn modelId="{570A8F03-F1A4-4AB8-99EA-A791FCA56CFC}" type="presParOf" srcId="{F814CFA5-D357-47EC-8AF9-BC3F4437284E}" destId="{2C06F16A-57C6-4E48-A2D0-2A6CF519757E}" srcOrd="2" destOrd="0" presId="urn:microsoft.com/office/officeart/2018/2/layout/IconVerticalSolidList"/>
    <dgm:cxn modelId="{D30E515A-2A05-45D0-9D86-C069D73CEAD4}" type="presParOf" srcId="{2C06F16A-57C6-4E48-A2D0-2A6CF519757E}" destId="{26571BD9-D6E2-4942-BC8E-ADD5C7A628FD}" srcOrd="0" destOrd="0" presId="urn:microsoft.com/office/officeart/2018/2/layout/IconVerticalSolidList"/>
    <dgm:cxn modelId="{7065250C-B36F-45B7-BDFB-A389DA4FA547}" type="presParOf" srcId="{2C06F16A-57C6-4E48-A2D0-2A6CF519757E}" destId="{6532DAD1-33D5-4B12-ACBA-E9031B0CC01C}" srcOrd="1" destOrd="0" presId="urn:microsoft.com/office/officeart/2018/2/layout/IconVerticalSolidList"/>
    <dgm:cxn modelId="{F211FAE2-9626-43DE-BE3E-F7E7119C1107}" type="presParOf" srcId="{2C06F16A-57C6-4E48-A2D0-2A6CF519757E}" destId="{6A952FD1-74F3-41C5-AFF1-2E98F5D193D1}" srcOrd="2" destOrd="0" presId="urn:microsoft.com/office/officeart/2018/2/layout/IconVerticalSolidList"/>
    <dgm:cxn modelId="{436F197C-BDDB-4D15-BB5D-D6070145F2F8}" type="presParOf" srcId="{2C06F16A-57C6-4E48-A2D0-2A6CF519757E}" destId="{B7BB3C9F-A187-47D1-BB3F-3EAFBA28177D}" srcOrd="3" destOrd="0" presId="urn:microsoft.com/office/officeart/2018/2/layout/IconVerticalSolidList"/>
    <dgm:cxn modelId="{CF0BB10E-FCA3-4130-8602-B893AC8DA72D}" type="presParOf" srcId="{F814CFA5-D357-47EC-8AF9-BC3F4437284E}" destId="{689FD2A9-05BC-4A9A-AE33-68E6CB3E1077}" srcOrd="3" destOrd="0" presId="urn:microsoft.com/office/officeart/2018/2/layout/IconVerticalSolidList"/>
    <dgm:cxn modelId="{4FAF53BD-9243-4DDB-83B5-3748AE98DA9D}" type="presParOf" srcId="{F814CFA5-D357-47EC-8AF9-BC3F4437284E}" destId="{3224E7B8-729E-4F7F-9484-134016624CA6}" srcOrd="4" destOrd="0" presId="urn:microsoft.com/office/officeart/2018/2/layout/IconVerticalSolidList"/>
    <dgm:cxn modelId="{B6BFC641-DF9D-4AFA-9BE4-495DA1ED2407}" type="presParOf" srcId="{3224E7B8-729E-4F7F-9484-134016624CA6}" destId="{E2F6A5A2-A79F-44DF-AAB8-BBEC4338E8AA}" srcOrd="0" destOrd="0" presId="urn:microsoft.com/office/officeart/2018/2/layout/IconVerticalSolidList"/>
    <dgm:cxn modelId="{9C0DD8FD-C252-4734-8424-3BF3A5F14DBD}" type="presParOf" srcId="{3224E7B8-729E-4F7F-9484-134016624CA6}" destId="{CECE379A-05F3-45AC-B670-5E51F0E3FBD3}" srcOrd="1" destOrd="0" presId="urn:microsoft.com/office/officeart/2018/2/layout/IconVerticalSolidList"/>
    <dgm:cxn modelId="{51A49010-5FAC-44C6-9417-1BBB8407F15C}" type="presParOf" srcId="{3224E7B8-729E-4F7F-9484-134016624CA6}" destId="{D1E273B6-829B-4CD4-BFAB-79048BBC3C2D}" srcOrd="2" destOrd="0" presId="urn:microsoft.com/office/officeart/2018/2/layout/IconVerticalSolidList"/>
    <dgm:cxn modelId="{1B779C2D-5EAD-43EE-90F8-447557E6332D}" type="presParOf" srcId="{3224E7B8-729E-4F7F-9484-134016624CA6}" destId="{3C9858E1-4A28-4FD4-A7EE-0BCC63DD193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286D56-9A62-4BE4-84FE-2911EA81821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221372-2089-4C50-95F0-28A48B660795}">
      <dgm:prSet/>
      <dgm:spPr/>
      <dgm:t>
        <a:bodyPr/>
        <a:lstStyle/>
        <a:p>
          <a:r>
            <a:rPr lang="en-US"/>
            <a:t>The core objective of the business is to deliver its mission as effectively as possible.</a:t>
          </a:r>
        </a:p>
      </dgm:t>
    </dgm:pt>
    <dgm:pt modelId="{236D84A5-0920-4664-B7CB-C6CDD326D7B1}" type="parTrans" cxnId="{12337628-721F-4ED2-9E62-BDDB21D7557A}">
      <dgm:prSet/>
      <dgm:spPr/>
      <dgm:t>
        <a:bodyPr/>
        <a:lstStyle/>
        <a:p>
          <a:endParaRPr lang="en-US"/>
        </a:p>
      </dgm:t>
    </dgm:pt>
    <dgm:pt modelId="{E419D3A0-F6AB-4767-9F5F-91D1862542A3}" type="sibTrans" cxnId="{12337628-721F-4ED2-9E62-BDDB21D7557A}">
      <dgm:prSet/>
      <dgm:spPr/>
      <dgm:t>
        <a:bodyPr/>
        <a:lstStyle/>
        <a:p>
          <a:endParaRPr lang="en-US"/>
        </a:p>
      </dgm:t>
    </dgm:pt>
    <dgm:pt modelId="{49BF9F54-1694-4E71-B899-24F747FBE191}">
      <dgm:prSet/>
      <dgm:spPr/>
      <dgm:t>
        <a:bodyPr/>
        <a:lstStyle/>
        <a:p>
          <a:r>
            <a:rPr lang="en-US"/>
            <a:t>Iteratively and consistently accomplishing this goal, requires a reduction of risk</a:t>
          </a:r>
        </a:p>
      </dgm:t>
    </dgm:pt>
    <dgm:pt modelId="{49FDD518-6330-4C52-9055-95956AD34E09}" type="parTrans" cxnId="{F77CCAA1-7F39-4382-9339-601C1FD841C0}">
      <dgm:prSet/>
      <dgm:spPr/>
      <dgm:t>
        <a:bodyPr/>
        <a:lstStyle/>
        <a:p>
          <a:endParaRPr lang="en-US"/>
        </a:p>
      </dgm:t>
    </dgm:pt>
    <dgm:pt modelId="{E11C54FC-8EDF-4EEF-A702-AEB6A22324EC}" type="sibTrans" cxnId="{F77CCAA1-7F39-4382-9339-601C1FD841C0}">
      <dgm:prSet/>
      <dgm:spPr/>
      <dgm:t>
        <a:bodyPr/>
        <a:lstStyle/>
        <a:p>
          <a:endParaRPr lang="en-US"/>
        </a:p>
      </dgm:t>
    </dgm:pt>
    <dgm:pt modelId="{4C019E5E-6FED-4D15-868D-A3064B0D20AB}">
      <dgm:prSet/>
      <dgm:spPr/>
      <dgm:t>
        <a:bodyPr/>
        <a:lstStyle/>
        <a:p>
          <a:r>
            <a:rPr lang="en-US"/>
            <a:t>Principals of cybersecurity form the basis of that risk management strategy</a:t>
          </a:r>
        </a:p>
      </dgm:t>
    </dgm:pt>
    <dgm:pt modelId="{59809FEE-7D98-4DC7-9FFC-60F760616D33}" type="parTrans" cxnId="{58C562F0-4C01-4963-9B46-B1D875CE95EE}">
      <dgm:prSet/>
      <dgm:spPr/>
      <dgm:t>
        <a:bodyPr/>
        <a:lstStyle/>
        <a:p>
          <a:endParaRPr lang="en-US"/>
        </a:p>
      </dgm:t>
    </dgm:pt>
    <dgm:pt modelId="{9214D27B-6282-4D31-A750-335545177F05}" type="sibTrans" cxnId="{58C562F0-4C01-4963-9B46-B1D875CE95EE}">
      <dgm:prSet/>
      <dgm:spPr/>
      <dgm:t>
        <a:bodyPr/>
        <a:lstStyle/>
        <a:p>
          <a:endParaRPr lang="en-US"/>
        </a:p>
      </dgm:t>
    </dgm:pt>
    <dgm:pt modelId="{875D62E3-7447-4EB7-8767-0DAC1ECB7D69}" type="pres">
      <dgm:prSet presAssocID="{F0286D56-9A62-4BE4-84FE-2911EA818213}" presName="root" presStyleCnt="0">
        <dgm:presLayoutVars>
          <dgm:dir/>
          <dgm:resizeHandles val="exact"/>
        </dgm:presLayoutVars>
      </dgm:prSet>
      <dgm:spPr/>
    </dgm:pt>
    <dgm:pt modelId="{5B3791C4-6CA9-433D-8434-0CA624BE9B27}" type="pres">
      <dgm:prSet presAssocID="{4C221372-2089-4C50-95F0-28A48B660795}" presName="compNode" presStyleCnt="0"/>
      <dgm:spPr/>
    </dgm:pt>
    <dgm:pt modelId="{C4BE21A6-FE7E-4257-8E52-DF2C2C429EB2}" type="pres">
      <dgm:prSet presAssocID="{4C221372-2089-4C50-95F0-28A48B660795}" presName="bgRect" presStyleLbl="bgShp" presStyleIdx="0" presStyleCnt="3"/>
      <dgm:spPr/>
    </dgm:pt>
    <dgm:pt modelId="{05A41302-FCFA-4C0F-950C-2A358708D7B1}" type="pres">
      <dgm:prSet presAssocID="{4C221372-2089-4C50-95F0-28A48B6607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94835527-7CD4-4378-9D52-CFA44D055ADA}" type="pres">
      <dgm:prSet presAssocID="{4C221372-2089-4C50-95F0-28A48B660795}" presName="spaceRect" presStyleCnt="0"/>
      <dgm:spPr/>
    </dgm:pt>
    <dgm:pt modelId="{F2271FA3-3E6A-4F9A-8B32-E37EF6C0BDF6}" type="pres">
      <dgm:prSet presAssocID="{4C221372-2089-4C50-95F0-28A48B660795}" presName="parTx" presStyleLbl="revTx" presStyleIdx="0" presStyleCnt="3">
        <dgm:presLayoutVars>
          <dgm:chMax val="0"/>
          <dgm:chPref val="0"/>
        </dgm:presLayoutVars>
      </dgm:prSet>
      <dgm:spPr/>
    </dgm:pt>
    <dgm:pt modelId="{F557D81D-4045-4973-958C-6E014376A8CA}" type="pres">
      <dgm:prSet presAssocID="{E419D3A0-F6AB-4767-9F5F-91D1862542A3}" presName="sibTrans" presStyleCnt="0"/>
      <dgm:spPr/>
    </dgm:pt>
    <dgm:pt modelId="{5863C4A8-8609-4512-BF9D-4BF6E5E536F6}" type="pres">
      <dgm:prSet presAssocID="{49BF9F54-1694-4E71-B899-24F747FBE191}" presName="compNode" presStyleCnt="0"/>
      <dgm:spPr/>
    </dgm:pt>
    <dgm:pt modelId="{6946CB0D-AF5B-400F-A425-49D55E9F5FE5}" type="pres">
      <dgm:prSet presAssocID="{49BF9F54-1694-4E71-B899-24F747FBE191}" presName="bgRect" presStyleLbl="bgShp" presStyleIdx="1" presStyleCnt="3"/>
      <dgm:spPr/>
    </dgm:pt>
    <dgm:pt modelId="{DC80D962-17FA-4AD4-9674-A2C4E6502E68}" type="pres">
      <dgm:prSet presAssocID="{49BF9F54-1694-4E71-B899-24F747FBE1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91F2D022-DFCC-43C7-88DE-75253CA4FB21}" type="pres">
      <dgm:prSet presAssocID="{49BF9F54-1694-4E71-B899-24F747FBE191}" presName="spaceRect" presStyleCnt="0"/>
      <dgm:spPr/>
    </dgm:pt>
    <dgm:pt modelId="{560D93B8-FC3E-4C68-AFD2-AFDDF62F517B}" type="pres">
      <dgm:prSet presAssocID="{49BF9F54-1694-4E71-B899-24F747FBE191}" presName="parTx" presStyleLbl="revTx" presStyleIdx="1" presStyleCnt="3">
        <dgm:presLayoutVars>
          <dgm:chMax val="0"/>
          <dgm:chPref val="0"/>
        </dgm:presLayoutVars>
      </dgm:prSet>
      <dgm:spPr/>
    </dgm:pt>
    <dgm:pt modelId="{869C4B6B-2FCE-4C6B-B8AB-0603EEB4889F}" type="pres">
      <dgm:prSet presAssocID="{E11C54FC-8EDF-4EEF-A702-AEB6A22324EC}" presName="sibTrans" presStyleCnt="0"/>
      <dgm:spPr/>
    </dgm:pt>
    <dgm:pt modelId="{C81FFA30-1D66-4921-BE90-0A12ABDEEF19}" type="pres">
      <dgm:prSet presAssocID="{4C019E5E-6FED-4D15-868D-A3064B0D20AB}" presName="compNode" presStyleCnt="0"/>
      <dgm:spPr/>
    </dgm:pt>
    <dgm:pt modelId="{09F42E9C-CD43-434E-8B92-72AB547E874C}" type="pres">
      <dgm:prSet presAssocID="{4C019E5E-6FED-4D15-868D-A3064B0D20AB}" presName="bgRect" presStyleLbl="bgShp" presStyleIdx="2" presStyleCnt="3"/>
      <dgm:spPr/>
    </dgm:pt>
    <dgm:pt modelId="{5EF8B15D-A8FC-4206-9788-2E81F69277D2}" type="pres">
      <dgm:prSet presAssocID="{4C019E5E-6FED-4D15-868D-A3064B0D20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C38C6D7B-D231-49B1-B4D7-00FE8F812C1B}" type="pres">
      <dgm:prSet presAssocID="{4C019E5E-6FED-4D15-868D-A3064B0D20AB}" presName="spaceRect" presStyleCnt="0"/>
      <dgm:spPr/>
    </dgm:pt>
    <dgm:pt modelId="{191427B9-53C7-477F-A754-0C1D3F215E9D}" type="pres">
      <dgm:prSet presAssocID="{4C019E5E-6FED-4D15-868D-A3064B0D20AB}" presName="parTx" presStyleLbl="revTx" presStyleIdx="2" presStyleCnt="3">
        <dgm:presLayoutVars>
          <dgm:chMax val="0"/>
          <dgm:chPref val="0"/>
        </dgm:presLayoutVars>
      </dgm:prSet>
      <dgm:spPr/>
    </dgm:pt>
  </dgm:ptLst>
  <dgm:cxnLst>
    <dgm:cxn modelId="{2BD57909-675E-4A03-B632-3A496D4BF6D4}" type="presOf" srcId="{4C221372-2089-4C50-95F0-28A48B660795}" destId="{F2271FA3-3E6A-4F9A-8B32-E37EF6C0BDF6}" srcOrd="0" destOrd="0" presId="urn:microsoft.com/office/officeart/2018/2/layout/IconVerticalSolidList"/>
    <dgm:cxn modelId="{450C5D19-932E-44C9-AE32-4882D68A5DFF}" type="presOf" srcId="{49BF9F54-1694-4E71-B899-24F747FBE191}" destId="{560D93B8-FC3E-4C68-AFD2-AFDDF62F517B}" srcOrd="0" destOrd="0" presId="urn:microsoft.com/office/officeart/2018/2/layout/IconVerticalSolidList"/>
    <dgm:cxn modelId="{12337628-721F-4ED2-9E62-BDDB21D7557A}" srcId="{F0286D56-9A62-4BE4-84FE-2911EA818213}" destId="{4C221372-2089-4C50-95F0-28A48B660795}" srcOrd="0" destOrd="0" parTransId="{236D84A5-0920-4664-B7CB-C6CDD326D7B1}" sibTransId="{E419D3A0-F6AB-4767-9F5F-91D1862542A3}"/>
    <dgm:cxn modelId="{5FE0C134-52F8-4795-AA3C-216A81985A05}" type="presOf" srcId="{4C019E5E-6FED-4D15-868D-A3064B0D20AB}" destId="{191427B9-53C7-477F-A754-0C1D3F215E9D}" srcOrd="0" destOrd="0" presId="urn:microsoft.com/office/officeart/2018/2/layout/IconVerticalSolidList"/>
    <dgm:cxn modelId="{F77CCAA1-7F39-4382-9339-601C1FD841C0}" srcId="{F0286D56-9A62-4BE4-84FE-2911EA818213}" destId="{49BF9F54-1694-4E71-B899-24F747FBE191}" srcOrd="1" destOrd="0" parTransId="{49FDD518-6330-4C52-9055-95956AD34E09}" sibTransId="{E11C54FC-8EDF-4EEF-A702-AEB6A22324EC}"/>
    <dgm:cxn modelId="{22CF74AA-6929-42B8-9D47-BBA518CB606E}" type="presOf" srcId="{F0286D56-9A62-4BE4-84FE-2911EA818213}" destId="{875D62E3-7447-4EB7-8767-0DAC1ECB7D69}" srcOrd="0" destOrd="0" presId="urn:microsoft.com/office/officeart/2018/2/layout/IconVerticalSolidList"/>
    <dgm:cxn modelId="{58C562F0-4C01-4963-9B46-B1D875CE95EE}" srcId="{F0286D56-9A62-4BE4-84FE-2911EA818213}" destId="{4C019E5E-6FED-4D15-868D-A3064B0D20AB}" srcOrd="2" destOrd="0" parTransId="{59809FEE-7D98-4DC7-9FFC-60F760616D33}" sibTransId="{9214D27B-6282-4D31-A750-335545177F05}"/>
    <dgm:cxn modelId="{9B8959B0-1E83-4021-AB7B-21EA6910A64F}" type="presParOf" srcId="{875D62E3-7447-4EB7-8767-0DAC1ECB7D69}" destId="{5B3791C4-6CA9-433D-8434-0CA624BE9B27}" srcOrd="0" destOrd="0" presId="urn:microsoft.com/office/officeart/2018/2/layout/IconVerticalSolidList"/>
    <dgm:cxn modelId="{6BAD0133-3F27-4E12-9E93-11D7FB7D01DE}" type="presParOf" srcId="{5B3791C4-6CA9-433D-8434-0CA624BE9B27}" destId="{C4BE21A6-FE7E-4257-8E52-DF2C2C429EB2}" srcOrd="0" destOrd="0" presId="urn:microsoft.com/office/officeart/2018/2/layout/IconVerticalSolidList"/>
    <dgm:cxn modelId="{47AF6012-BBEE-4CA8-A615-D35B71D53787}" type="presParOf" srcId="{5B3791C4-6CA9-433D-8434-0CA624BE9B27}" destId="{05A41302-FCFA-4C0F-950C-2A358708D7B1}" srcOrd="1" destOrd="0" presId="urn:microsoft.com/office/officeart/2018/2/layout/IconVerticalSolidList"/>
    <dgm:cxn modelId="{A2309620-A26E-45A2-9D98-993F93048FFD}" type="presParOf" srcId="{5B3791C4-6CA9-433D-8434-0CA624BE9B27}" destId="{94835527-7CD4-4378-9D52-CFA44D055ADA}" srcOrd="2" destOrd="0" presId="urn:microsoft.com/office/officeart/2018/2/layout/IconVerticalSolidList"/>
    <dgm:cxn modelId="{F6D361A4-9F14-4789-8F46-49B258B5A61C}" type="presParOf" srcId="{5B3791C4-6CA9-433D-8434-0CA624BE9B27}" destId="{F2271FA3-3E6A-4F9A-8B32-E37EF6C0BDF6}" srcOrd="3" destOrd="0" presId="urn:microsoft.com/office/officeart/2018/2/layout/IconVerticalSolidList"/>
    <dgm:cxn modelId="{682365C3-4A37-42A8-A8B6-332A43D6EC40}" type="presParOf" srcId="{875D62E3-7447-4EB7-8767-0DAC1ECB7D69}" destId="{F557D81D-4045-4973-958C-6E014376A8CA}" srcOrd="1" destOrd="0" presId="urn:microsoft.com/office/officeart/2018/2/layout/IconVerticalSolidList"/>
    <dgm:cxn modelId="{71042EED-12FE-48F3-B6F4-B2D37CEF3538}" type="presParOf" srcId="{875D62E3-7447-4EB7-8767-0DAC1ECB7D69}" destId="{5863C4A8-8609-4512-BF9D-4BF6E5E536F6}" srcOrd="2" destOrd="0" presId="urn:microsoft.com/office/officeart/2018/2/layout/IconVerticalSolidList"/>
    <dgm:cxn modelId="{4959DD98-D641-4F50-9238-EDF9FA827298}" type="presParOf" srcId="{5863C4A8-8609-4512-BF9D-4BF6E5E536F6}" destId="{6946CB0D-AF5B-400F-A425-49D55E9F5FE5}" srcOrd="0" destOrd="0" presId="urn:microsoft.com/office/officeart/2018/2/layout/IconVerticalSolidList"/>
    <dgm:cxn modelId="{373EB1EA-69C1-4AFC-ADCF-28A40F9E1988}" type="presParOf" srcId="{5863C4A8-8609-4512-BF9D-4BF6E5E536F6}" destId="{DC80D962-17FA-4AD4-9674-A2C4E6502E68}" srcOrd="1" destOrd="0" presId="urn:microsoft.com/office/officeart/2018/2/layout/IconVerticalSolidList"/>
    <dgm:cxn modelId="{7F4A5B48-6F3C-4B44-AF74-21FC02374BCD}" type="presParOf" srcId="{5863C4A8-8609-4512-BF9D-4BF6E5E536F6}" destId="{91F2D022-DFCC-43C7-88DE-75253CA4FB21}" srcOrd="2" destOrd="0" presId="urn:microsoft.com/office/officeart/2018/2/layout/IconVerticalSolidList"/>
    <dgm:cxn modelId="{ABB3D8CA-1A38-4486-BE79-3D55A6E4429E}" type="presParOf" srcId="{5863C4A8-8609-4512-BF9D-4BF6E5E536F6}" destId="{560D93B8-FC3E-4C68-AFD2-AFDDF62F517B}" srcOrd="3" destOrd="0" presId="urn:microsoft.com/office/officeart/2018/2/layout/IconVerticalSolidList"/>
    <dgm:cxn modelId="{567EC22A-12F3-45AD-A562-315E667B79C6}" type="presParOf" srcId="{875D62E3-7447-4EB7-8767-0DAC1ECB7D69}" destId="{869C4B6B-2FCE-4C6B-B8AB-0603EEB4889F}" srcOrd="3" destOrd="0" presId="urn:microsoft.com/office/officeart/2018/2/layout/IconVerticalSolidList"/>
    <dgm:cxn modelId="{AB8DBC96-A295-4DA0-8A55-904F741AA668}" type="presParOf" srcId="{875D62E3-7447-4EB7-8767-0DAC1ECB7D69}" destId="{C81FFA30-1D66-4921-BE90-0A12ABDEEF19}" srcOrd="4" destOrd="0" presId="urn:microsoft.com/office/officeart/2018/2/layout/IconVerticalSolidList"/>
    <dgm:cxn modelId="{9886D6FF-6C0C-493B-9F9B-CB7567F2D5C4}" type="presParOf" srcId="{C81FFA30-1D66-4921-BE90-0A12ABDEEF19}" destId="{09F42E9C-CD43-434E-8B92-72AB547E874C}" srcOrd="0" destOrd="0" presId="urn:microsoft.com/office/officeart/2018/2/layout/IconVerticalSolidList"/>
    <dgm:cxn modelId="{0C76C623-03FD-463A-968E-F3887A5F0B4F}" type="presParOf" srcId="{C81FFA30-1D66-4921-BE90-0A12ABDEEF19}" destId="{5EF8B15D-A8FC-4206-9788-2E81F69277D2}" srcOrd="1" destOrd="0" presId="urn:microsoft.com/office/officeart/2018/2/layout/IconVerticalSolidList"/>
    <dgm:cxn modelId="{D501D17D-2B21-491C-9929-624E50037CC2}" type="presParOf" srcId="{C81FFA30-1D66-4921-BE90-0A12ABDEEF19}" destId="{C38C6D7B-D231-49B1-B4D7-00FE8F812C1B}" srcOrd="2" destOrd="0" presId="urn:microsoft.com/office/officeart/2018/2/layout/IconVerticalSolidList"/>
    <dgm:cxn modelId="{DDA2CFD0-B658-4910-A836-74C02224E4EB}" type="presParOf" srcId="{C81FFA30-1D66-4921-BE90-0A12ABDEEF19}" destId="{191427B9-53C7-477F-A754-0C1D3F215E9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B35EDC-3B1A-4502-8D87-D281C2C48A0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F2875703-0869-42A5-8B8C-DCF26F4E0CE8}">
      <dgm:prSet phldrT="[Text]"/>
      <dgm:spPr/>
      <dgm:t>
        <a:bodyPr/>
        <a:lstStyle/>
        <a:p>
          <a:r>
            <a:rPr lang="en-US" dirty="0"/>
            <a:t>Plan</a:t>
          </a:r>
        </a:p>
      </dgm:t>
    </dgm:pt>
    <dgm:pt modelId="{0DFFFE33-2E63-4101-8465-FAF4B9C6F1D1}" type="parTrans" cxnId="{2155B947-1ABC-4090-8B5F-7AAB859508D3}">
      <dgm:prSet/>
      <dgm:spPr/>
      <dgm:t>
        <a:bodyPr/>
        <a:lstStyle/>
        <a:p>
          <a:endParaRPr lang="en-US"/>
        </a:p>
      </dgm:t>
    </dgm:pt>
    <dgm:pt modelId="{62DC5D17-2E97-4A54-A401-ABE7DEAFC564}" type="sibTrans" cxnId="{2155B947-1ABC-4090-8B5F-7AAB859508D3}">
      <dgm:prSet/>
      <dgm:spPr/>
      <dgm:t>
        <a:bodyPr/>
        <a:lstStyle/>
        <a:p>
          <a:endParaRPr lang="en-US"/>
        </a:p>
      </dgm:t>
    </dgm:pt>
    <dgm:pt modelId="{D0458F42-2238-427C-8784-B6572F8B316D}">
      <dgm:prSet phldrT="[Text]"/>
      <dgm:spPr/>
      <dgm:t>
        <a:bodyPr/>
        <a:lstStyle/>
        <a:p>
          <a:r>
            <a:rPr lang="en-US" dirty="0"/>
            <a:t>Act</a:t>
          </a:r>
        </a:p>
      </dgm:t>
    </dgm:pt>
    <dgm:pt modelId="{BC3DC38F-BD8E-444E-9F76-7C3A467845BB}" type="parTrans" cxnId="{8688E15D-3B85-43E6-A4E8-2FA28D8B986E}">
      <dgm:prSet/>
      <dgm:spPr/>
      <dgm:t>
        <a:bodyPr/>
        <a:lstStyle/>
        <a:p>
          <a:endParaRPr lang="en-US"/>
        </a:p>
      </dgm:t>
    </dgm:pt>
    <dgm:pt modelId="{D4B930CA-060B-46DC-B5CB-593B62E19B29}" type="sibTrans" cxnId="{8688E15D-3B85-43E6-A4E8-2FA28D8B986E}">
      <dgm:prSet/>
      <dgm:spPr/>
      <dgm:t>
        <a:bodyPr/>
        <a:lstStyle/>
        <a:p>
          <a:endParaRPr lang="en-US"/>
        </a:p>
      </dgm:t>
    </dgm:pt>
    <dgm:pt modelId="{065544E2-E056-4762-8216-385650241558}">
      <dgm:prSet phldrT="[Text]"/>
      <dgm:spPr/>
      <dgm:t>
        <a:bodyPr/>
        <a:lstStyle/>
        <a:p>
          <a:r>
            <a:rPr lang="en-US" dirty="0"/>
            <a:t>Assess</a:t>
          </a:r>
        </a:p>
      </dgm:t>
    </dgm:pt>
    <dgm:pt modelId="{03A2B20D-23A3-4A91-99E1-4EAB0C0DC6FE}" type="parTrans" cxnId="{BD6A17B2-B2B7-403D-B7F3-819A715F008B}">
      <dgm:prSet/>
      <dgm:spPr/>
      <dgm:t>
        <a:bodyPr/>
        <a:lstStyle/>
        <a:p>
          <a:endParaRPr lang="en-US"/>
        </a:p>
      </dgm:t>
    </dgm:pt>
    <dgm:pt modelId="{14B210CC-7FE2-4DF8-ADDB-4F5EC98A7994}" type="sibTrans" cxnId="{BD6A17B2-B2B7-403D-B7F3-819A715F008B}">
      <dgm:prSet/>
      <dgm:spPr/>
      <dgm:t>
        <a:bodyPr/>
        <a:lstStyle/>
        <a:p>
          <a:endParaRPr lang="en-US"/>
        </a:p>
      </dgm:t>
    </dgm:pt>
    <dgm:pt modelId="{647294C8-41E9-44E5-B230-1FCD01DB017A}">
      <dgm:prSet phldrT="[Text]"/>
      <dgm:spPr/>
      <dgm:t>
        <a:bodyPr/>
        <a:lstStyle/>
        <a:p>
          <a:r>
            <a:rPr lang="en-US" dirty="0"/>
            <a:t>Revise</a:t>
          </a:r>
        </a:p>
      </dgm:t>
    </dgm:pt>
    <dgm:pt modelId="{96C61454-C586-4A8F-AEC3-C2F5DCCC744A}" type="parTrans" cxnId="{DA1DEE1E-E569-409C-9041-1A973356B442}">
      <dgm:prSet/>
      <dgm:spPr/>
      <dgm:t>
        <a:bodyPr/>
        <a:lstStyle/>
        <a:p>
          <a:endParaRPr lang="en-US"/>
        </a:p>
      </dgm:t>
    </dgm:pt>
    <dgm:pt modelId="{3EC4882D-F1AC-4B74-B0AC-2E5C1506DF16}" type="sibTrans" cxnId="{DA1DEE1E-E569-409C-9041-1A973356B442}">
      <dgm:prSet/>
      <dgm:spPr/>
      <dgm:t>
        <a:bodyPr/>
        <a:lstStyle/>
        <a:p>
          <a:endParaRPr lang="en-US"/>
        </a:p>
      </dgm:t>
    </dgm:pt>
    <dgm:pt modelId="{CA050633-E97E-4D5C-9B99-AC903274FA4F}" type="pres">
      <dgm:prSet presAssocID="{C8B35EDC-3B1A-4502-8D87-D281C2C48A04}" presName="cycle" presStyleCnt="0">
        <dgm:presLayoutVars>
          <dgm:dir/>
          <dgm:resizeHandles val="exact"/>
        </dgm:presLayoutVars>
      </dgm:prSet>
      <dgm:spPr/>
    </dgm:pt>
    <dgm:pt modelId="{1E0FAE2A-727F-4762-A603-EBAFFC2DC054}" type="pres">
      <dgm:prSet presAssocID="{F2875703-0869-42A5-8B8C-DCF26F4E0CE8}" presName="node" presStyleLbl="node1" presStyleIdx="0" presStyleCnt="4">
        <dgm:presLayoutVars>
          <dgm:bulletEnabled val="1"/>
        </dgm:presLayoutVars>
      </dgm:prSet>
      <dgm:spPr/>
    </dgm:pt>
    <dgm:pt modelId="{14203819-5ECC-4F86-9ECC-B6BA7BB824BD}" type="pres">
      <dgm:prSet presAssocID="{62DC5D17-2E97-4A54-A401-ABE7DEAFC564}" presName="sibTrans" presStyleLbl="sibTrans2D1" presStyleIdx="0" presStyleCnt="4"/>
      <dgm:spPr/>
    </dgm:pt>
    <dgm:pt modelId="{3639A890-E3CA-47AC-9364-B945842974DF}" type="pres">
      <dgm:prSet presAssocID="{62DC5D17-2E97-4A54-A401-ABE7DEAFC564}" presName="connectorText" presStyleLbl="sibTrans2D1" presStyleIdx="0" presStyleCnt="4"/>
      <dgm:spPr/>
    </dgm:pt>
    <dgm:pt modelId="{99A1A044-47AC-46A9-8762-2FFF4D5E5683}" type="pres">
      <dgm:prSet presAssocID="{D0458F42-2238-427C-8784-B6572F8B316D}" presName="node" presStyleLbl="node1" presStyleIdx="1" presStyleCnt="4">
        <dgm:presLayoutVars>
          <dgm:bulletEnabled val="1"/>
        </dgm:presLayoutVars>
      </dgm:prSet>
      <dgm:spPr/>
    </dgm:pt>
    <dgm:pt modelId="{1D0791DE-FC6F-4418-A60B-677D1F7E7FAC}" type="pres">
      <dgm:prSet presAssocID="{D4B930CA-060B-46DC-B5CB-593B62E19B29}" presName="sibTrans" presStyleLbl="sibTrans2D1" presStyleIdx="1" presStyleCnt="4"/>
      <dgm:spPr/>
    </dgm:pt>
    <dgm:pt modelId="{060D56F3-5B20-457A-90EA-B72930B0D91B}" type="pres">
      <dgm:prSet presAssocID="{D4B930CA-060B-46DC-B5CB-593B62E19B29}" presName="connectorText" presStyleLbl="sibTrans2D1" presStyleIdx="1" presStyleCnt="4"/>
      <dgm:spPr/>
    </dgm:pt>
    <dgm:pt modelId="{FDFD4FD2-0C5C-452F-BAA9-78EFC704735E}" type="pres">
      <dgm:prSet presAssocID="{065544E2-E056-4762-8216-385650241558}" presName="node" presStyleLbl="node1" presStyleIdx="2" presStyleCnt="4">
        <dgm:presLayoutVars>
          <dgm:bulletEnabled val="1"/>
        </dgm:presLayoutVars>
      </dgm:prSet>
      <dgm:spPr/>
    </dgm:pt>
    <dgm:pt modelId="{25732980-C4A8-4F19-A6F9-083C9BAB311F}" type="pres">
      <dgm:prSet presAssocID="{14B210CC-7FE2-4DF8-ADDB-4F5EC98A7994}" presName="sibTrans" presStyleLbl="sibTrans2D1" presStyleIdx="2" presStyleCnt="4"/>
      <dgm:spPr/>
    </dgm:pt>
    <dgm:pt modelId="{8F3523A6-E5D9-4091-98C9-1ACA6BAA51F1}" type="pres">
      <dgm:prSet presAssocID="{14B210CC-7FE2-4DF8-ADDB-4F5EC98A7994}" presName="connectorText" presStyleLbl="sibTrans2D1" presStyleIdx="2" presStyleCnt="4"/>
      <dgm:spPr/>
    </dgm:pt>
    <dgm:pt modelId="{CE8B6356-9CE6-4C8F-B31C-4462EE62229C}" type="pres">
      <dgm:prSet presAssocID="{647294C8-41E9-44E5-B230-1FCD01DB017A}" presName="node" presStyleLbl="node1" presStyleIdx="3" presStyleCnt="4">
        <dgm:presLayoutVars>
          <dgm:bulletEnabled val="1"/>
        </dgm:presLayoutVars>
      </dgm:prSet>
      <dgm:spPr/>
    </dgm:pt>
    <dgm:pt modelId="{309F8C31-57AC-47D1-A67C-88A0724B93EC}" type="pres">
      <dgm:prSet presAssocID="{3EC4882D-F1AC-4B74-B0AC-2E5C1506DF16}" presName="sibTrans" presStyleLbl="sibTrans2D1" presStyleIdx="3" presStyleCnt="4"/>
      <dgm:spPr/>
    </dgm:pt>
    <dgm:pt modelId="{117AB546-8E8F-4F22-A46F-E57D629B275E}" type="pres">
      <dgm:prSet presAssocID="{3EC4882D-F1AC-4B74-B0AC-2E5C1506DF16}" presName="connectorText" presStyleLbl="sibTrans2D1" presStyleIdx="3" presStyleCnt="4"/>
      <dgm:spPr/>
    </dgm:pt>
  </dgm:ptLst>
  <dgm:cxnLst>
    <dgm:cxn modelId="{8FECEE11-8317-45E7-9DF7-E7CAABCBC930}" type="presOf" srcId="{C8B35EDC-3B1A-4502-8D87-D281C2C48A04}" destId="{CA050633-E97E-4D5C-9B99-AC903274FA4F}" srcOrd="0" destOrd="0" presId="urn:microsoft.com/office/officeart/2005/8/layout/cycle2"/>
    <dgm:cxn modelId="{F6D49C1C-E35B-4526-8A3F-BB374D30562F}" type="presOf" srcId="{647294C8-41E9-44E5-B230-1FCD01DB017A}" destId="{CE8B6356-9CE6-4C8F-B31C-4462EE62229C}" srcOrd="0" destOrd="0" presId="urn:microsoft.com/office/officeart/2005/8/layout/cycle2"/>
    <dgm:cxn modelId="{DA1DEE1E-E569-409C-9041-1A973356B442}" srcId="{C8B35EDC-3B1A-4502-8D87-D281C2C48A04}" destId="{647294C8-41E9-44E5-B230-1FCD01DB017A}" srcOrd="3" destOrd="0" parTransId="{96C61454-C586-4A8F-AEC3-C2F5DCCC744A}" sibTransId="{3EC4882D-F1AC-4B74-B0AC-2E5C1506DF16}"/>
    <dgm:cxn modelId="{F9386731-CC97-4E7A-B2E4-57DFCA70DB32}" type="presOf" srcId="{D4B930CA-060B-46DC-B5CB-593B62E19B29}" destId="{1D0791DE-FC6F-4418-A60B-677D1F7E7FAC}" srcOrd="0" destOrd="0" presId="urn:microsoft.com/office/officeart/2005/8/layout/cycle2"/>
    <dgm:cxn modelId="{A2CF5D33-8366-4894-AFB5-848FED76FFFB}" type="presOf" srcId="{D0458F42-2238-427C-8784-B6572F8B316D}" destId="{99A1A044-47AC-46A9-8762-2FFF4D5E5683}" srcOrd="0" destOrd="0" presId="urn:microsoft.com/office/officeart/2005/8/layout/cycle2"/>
    <dgm:cxn modelId="{8688E15D-3B85-43E6-A4E8-2FA28D8B986E}" srcId="{C8B35EDC-3B1A-4502-8D87-D281C2C48A04}" destId="{D0458F42-2238-427C-8784-B6572F8B316D}" srcOrd="1" destOrd="0" parTransId="{BC3DC38F-BD8E-444E-9F76-7C3A467845BB}" sibTransId="{D4B930CA-060B-46DC-B5CB-593B62E19B29}"/>
    <dgm:cxn modelId="{2155B947-1ABC-4090-8B5F-7AAB859508D3}" srcId="{C8B35EDC-3B1A-4502-8D87-D281C2C48A04}" destId="{F2875703-0869-42A5-8B8C-DCF26F4E0CE8}" srcOrd="0" destOrd="0" parTransId="{0DFFFE33-2E63-4101-8465-FAF4B9C6F1D1}" sibTransId="{62DC5D17-2E97-4A54-A401-ABE7DEAFC564}"/>
    <dgm:cxn modelId="{D4884D6F-9100-4F54-BBE3-94C5C3083F7D}" type="presOf" srcId="{62DC5D17-2E97-4A54-A401-ABE7DEAFC564}" destId="{3639A890-E3CA-47AC-9364-B945842974DF}" srcOrd="1" destOrd="0" presId="urn:microsoft.com/office/officeart/2005/8/layout/cycle2"/>
    <dgm:cxn modelId="{83B02897-AF3E-4AF5-95FC-6BECB7917155}" type="presOf" srcId="{065544E2-E056-4762-8216-385650241558}" destId="{FDFD4FD2-0C5C-452F-BAA9-78EFC704735E}" srcOrd="0" destOrd="0" presId="urn:microsoft.com/office/officeart/2005/8/layout/cycle2"/>
    <dgm:cxn modelId="{CEF81BA7-E8E5-4D84-B7BF-85CD217F87D1}" type="presOf" srcId="{14B210CC-7FE2-4DF8-ADDB-4F5EC98A7994}" destId="{25732980-C4A8-4F19-A6F9-083C9BAB311F}" srcOrd="0" destOrd="0" presId="urn:microsoft.com/office/officeart/2005/8/layout/cycle2"/>
    <dgm:cxn modelId="{966D7AAE-47F5-46C4-8100-735988A1B7C8}" type="presOf" srcId="{3EC4882D-F1AC-4B74-B0AC-2E5C1506DF16}" destId="{309F8C31-57AC-47D1-A67C-88A0724B93EC}" srcOrd="0" destOrd="0" presId="urn:microsoft.com/office/officeart/2005/8/layout/cycle2"/>
    <dgm:cxn modelId="{1831D0B0-6B36-45C1-A6D1-BFCD2443612F}" type="presOf" srcId="{62DC5D17-2E97-4A54-A401-ABE7DEAFC564}" destId="{14203819-5ECC-4F86-9ECC-B6BA7BB824BD}" srcOrd="0" destOrd="0" presId="urn:microsoft.com/office/officeart/2005/8/layout/cycle2"/>
    <dgm:cxn modelId="{57F276B1-5A8A-4857-B4F4-315E4199593C}" type="presOf" srcId="{14B210CC-7FE2-4DF8-ADDB-4F5EC98A7994}" destId="{8F3523A6-E5D9-4091-98C9-1ACA6BAA51F1}" srcOrd="1" destOrd="0" presId="urn:microsoft.com/office/officeart/2005/8/layout/cycle2"/>
    <dgm:cxn modelId="{BD6A17B2-B2B7-403D-B7F3-819A715F008B}" srcId="{C8B35EDC-3B1A-4502-8D87-D281C2C48A04}" destId="{065544E2-E056-4762-8216-385650241558}" srcOrd="2" destOrd="0" parTransId="{03A2B20D-23A3-4A91-99E1-4EAB0C0DC6FE}" sibTransId="{14B210CC-7FE2-4DF8-ADDB-4F5EC98A7994}"/>
    <dgm:cxn modelId="{EC255ACD-E251-41F0-BEFD-0700F0225816}" type="presOf" srcId="{F2875703-0869-42A5-8B8C-DCF26F4E0CE8}" destId="{1E0FAE2A-727F-4762-A603-EBAFFC2DC054}" srcOrd="0" destOrd="0" presId="urn:microsoft.com/office/officeart/2005/8/layout/cycle2"/>
    <dgm:cxn modelId="{F44024D2-F8C6-4B8F-9130-FB25C4C4527D}" type="presOf" srcId="{D4B930CA-060B-46DC-B5CB-593B62E19B29}" destId="{060D56F3-5B20-457A-90EA-B72930B0D91B}" srcOrd="1" destOrd="0" presId="urn:microsoft.com/office/officeart/2005/8/layout/cycle2"/>
    <dgm:cxn modelId="{9F985FF3-8C36-4296-8640-BCC66CC1B1B0}" type="presOf" srcId="{3EC4882D-F1AC-4B74-B0AC-2E5C1506DF16}" destId="{117AB546-8E8F-4F22-A46F-E57D629B275E}" srcOrd="1" destOrd="0" presId="urn:microsoft.com/office/officeart/2005/8/layout/cycle2"/>
    <dgm:cxn modelId="{8880ED6C-DE5C-401F-830A-DC4D411AAA5A}" type="presParOf" srcId="{CA050633-E97E-4D5C-9B99-AC903274FA4F}" destId="{1E0FAE2A-727F-4762-A603-EBAFFC2DC054}" srcOrd="0" destOrd="0" presId="urn:microsoft.com/office/officeart/2005/8/layout/cycle2"/>
    <dgm:cxn modelId="{3417245C-80C4-4155-8248-8C61B366F553}" type="presParOf" srcId="{CA050633-E97E-4D5C-9B99-AC903274FA4F}" destId="{14203819-5ECC-4F86-9ECC-B6BA7BB824BD}" srcOrd="1" destOrd="0" presId="urn:microsoft.com/office/officeart/2005/8/layout/cycle2"/>
    <dgm:cxn modelId="{E4D32D1A-8D00-4332-B0D6-D650AC06D07B}" type="presParOf" srcId="{14203819-5ECC-4F86-9ECC-B6BA7BB824BD}" destId="{3639A890-E3CA-47AC-9364-B945842974DF}" srcOrd="0" destOrd="0" presId="urn:microsoft.com/office/officeart/2005/8/layout/cycle2"/>
    <dgm:cxn modelId="{6C30BE43-E09C-4203-A2AB-83BA103D01A6}" type="presParOf" srcId="{CA050633-E97E-4D5C-9B99-AC903274FA4F}" destId="{99A1A044-47AC-46A9-8762-2FFF4D5E5683}" srcOrd="2" destOrd="0" presId="urn:microsoft.com/office/officeart/2005/8/layout/cycle2"/>
    <dgm:cxn modelId="{64D2E394-F19E-41A3-BA49-CC0693404370}" type="presParOf" srcId="{CA050633-E97E-4D5C-9B99-AC903274FA4F}" destId="{1D0791DE-FC6F-4418-A60B-677D1F7E7FAC}" srcOrd="3" destOrd="0" presId="urn:microsoft.com/office/officeart/2005/8/layout/cycle2"/>
    <dgm:cxn modelId="{3C562CD9-160A-49D9-B6B5-C50941925C14}" type="presParOf" srcId="{1D0791DE-FC6F-4418-A60B-677D1F7E7FAC}" destId="{060D56F3-5B20-457A-90EA-B72930B0D91B}" srcOrd="0" destOrd="0" presId="urn:microsoft.com/office/officeart/2005/8/layout/cycle2"/>
    <dgm:cxn modelId="{B60D5D90-299E-486A-BD55-8DECFB831D3A}" type="presParOf" srcId="{CA050633-E97E-4D5C-9B99-AC903274FA4F}" destId="{FDFD4FD2-0C5C-452F-BAA9-78EFC704735E}" srcOrd="4" destOrd="0" presId="urn:microsoft.com/office/officeart/2005/8/layout/cycle2"/>
    <dgm:cxn modelId="{D9D94ED6-AEC3-4B8A-A2D5-9574AE131BBC}" type="presParOf" srcId="{CA050633-E97E-4D5C-9B99-AC903274FA4F}" destId="{25732980-C4A8-4F19-A6F9-083C9BAB311F}" srcOrd="5" destOrd="0" presId="urn:microsoft.com/office/officeart/2005/8/layout/cycle2"/>
    <dgm:cxn modelId="{3E9DF33B-B715-4950-90A9-36D69779BD1B}" type="presParOf" srcId="{25732980-C4A8-4F19-A6F9-083C9BAB311F}" destId="{8F3523A6-E5D9-4091-98C9-1ACA6BAA51F1}" srcOrd="0" destOrd="0" presId="urn:microsoft.com/office/officeart/2005/8/layout/cycle2"/>
    <dgm:cxn modelId="{7BCF2F5F-0145-46BA-AA13-DEC1B229CB4B}" type="presParOf" srcId="{CA050633-E97E-4D5C-9B99-AC903274FA4F}" destId="{CE8B6356-9CE6-4C8F-B31C-4462EE62229C}" srcOrd="6" destOrd="0" presId="urn:microsoft.com/office/officeart/2005/8/layout/cycle2"/>
    <dgm:cxn modelId="{FBAF5492-208A-425A-B8AE-DFDBDD11B368}" type="presParOf" srcId="{CA050633-E97E-4D5C-9B99-AC903274FA4F}" destId="{309F8C31-57AC-47D1-A67C-88A0724B93EC}" srcOrd="7" destOrd="0" presId="urn:microsoft.com/office/officeart/2005/8/layout/cycle2"/>
    <dgm:cxn modelId="{DB4CA420-0628-490F-913F-1A60C95D3401}" type="presParOf" srcId="{309F8C31-57AC-47D1-A67C-88A0724B93EC}" destId="{117AB546-8E8F-4F22-A46F-E57D629B275E}"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316767-4125-4FAD-A1E8-E0E7897AC535}"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900B6EA0-972F-4374-9730-D60F197C17A5}">
      <dgm:prSet/>
      <dgm:spPr/>
      <dgm:t>
        <a:bodyPr/>
        <a:lstStyle/>
        <a:p>
          <a:pPr>
            <a:defRPr cap="all"/>
          </a:pPr>
          <a:r>
            <a:rPr lang="en-US"/>
            <a:t>The most crucial resource of an organization are the employees</a:t>
          </a:r>
        </a:p>
      </dgm:t>
    </dgm:pt>
    <dgm:pt modelId="{207E33E1-5F80-4F08-A199-B3CD46C8C084}" type="parTrans" cxnId="{927A8B1C-1B6C-419B-B346-0A9BD419AA20}">
      <dgm:prSet/>
      <dgm:spPr/>
      <dgm:t>
        <a:bodyPr/>
        <a:lstStyle/>
        <a:p>
          <a:endParaRPr lang="en-US"/>
        </a:p>
      </dgm:t>
    </dgm:pt>
    <dgm:pt modelId="{A05ADB32-964C-4641-8C3B-B81B1A1E39AB}" type="sibTrans" cxnId="{927A8B1C-1B6C-419B-B346-0A9BD419AA20}">
      <dgm:prSet/>
      <dgm:spPr/>
      <dgm:t>
        <a:bodyPr/>
        <a:lstStyle/>
        <a:p>
          <a:endParaRPr lang="en-US"/>
        </a:p>
      </dgm:t>
    </dgm:pt>
    <dgm:pt modelId="{1FA1EDBF-8832-4048-B92F-667492C08B9F}">
      <dgm:prSet/>
      <dgm:spPr/>
      <dgm:t>
        <a:bodyPr/>
        <a:lstStyle/>
        <a:p>
          <a:pPr>
            <a:defRPr cap="all"/>
          </a:pPr>
          <a:r>
            <a:rPr lang="en-US"/>
            <a:t>Trade convenience for personal information</a:t>
          </a:r>
        </a:p>
      </dgm:t>
    </dgm:pt>
    <dgm:pt modelId="{62042A2B-F292-4DE1-B2CA-74746C5A9F0B}" type="parTrans" cxnId="{E625BBB7-CAF7-4C4C-BEF5-BF5A1C521EBB}">
      <dgm:prSet/>
      <dgm:spPr/>
      <dgm:t>
        <a:bodyPr/>
        <a:lstStyle/>
        <a:p>
          <a:endParaRPr lang="en-US"/>
        </a:p>
      </dgm:t>
    </dgm:pt>
    <dgm:pt modelId="{B51E20EB-9E30-4C54-AB00-0BCA29F441C0}" type="sibTrans" cxnId="{E625BBB7-CAF7-4C4C-BEF5-BF5A1C521EBB}">
      <dgm:prSet/>
      <dgm:spPr/>
      <dgm:t>
        <a:bodyPr/>
        <a:lstStyle/>
        <a:p>
          <a:endParaRPr lang="en-US"/>
        </a:p>
      </dgm:t>
    </dgm:pt>
    <dgm:pt modelId="{CDE611F3-1871-499F-9F0A-A56B4F895D3B}">
      <dgm:prSet/>
      <dgm:spPr/>
      <dgm:t>
        <a:bodyPr/>
        <a:lstStyle/>
        <a:p>
          <a:pPr>
            <a:defRPr cap="all"/>
          </a:pPr>
          <a:r>
            <a:rPr lang="en-US"/>
            <a:t>Have access to business-critical systems by design</a:t>
          </a:r>
        </a:p>
      </dgm:t>
    </dgm:pt>
    <dgm:pt modelId="{26DA90E2-1B82-43FD-9FCC-F28E707D58B5}" type="parTrans" cxnId="{8FE34EE3-8D9C-45F7-9D6E-3C8F6573BFD2}">
      <dgm:prSet/>
      <dgm:spPr/>
      <dgm:t>
        <a:bodyPr/>
        <a:lstStyle/>
        <a:p>
          <a:endParaRPr lang="en-US"/>
        </a:p>
      </dgm:t>
    </dgm:pt>
    <dgm:pt modelId="{74FC54EB-34CE-4E95-B195-688CE6FE560A}" type="sibTrans" cxnId="{8FE34EE3-8D9C-45F7-9D6E-3C8F6573BFD2}">
      <dgm:prSet/>
      <dgm:spPr/>
      <dgm:t>
        <a:bodyPr/>
        <a:lstStyle/>
        <a:p>
          <a:endParaRPr lang="en-US"/>
        </a:p>
      </dgm:t>
    </dgm:pt>
    <dgm:pt modelId="{0587F78E-9A0E-4241-9D47-9687C695E50E}" type="pres">
      <dgm:prSet presAssocID="{D0316767-4125-4FAD-A1E8-E0E7897AC535}" presName="root" presStyleCnt="0">
        <dgm:presLayoutVars>
          <dgm:dir/>
          <dgm:resizeHandles val="exact"/>
        </dgm:presLayoutVars>
      </dgm:prSet>
      <dgm:spPr/>
    </dgm:pt>
    <dgm:pt modelId="{2AE8C9B6-069B-4704-A3D9-A647F3F09CA1}" type="pres">
      <dgm:prSet presAssocID="{900B6EA0-972F-4374-9730-D60F197C17A5}" presName="compNode" presStyleCnt="0"/>
      <dgm:spPr/>
    </dgm:pt>
    <dgm:pt modelId="{9857621F-7A6D-4425-8A05-596F01A3B51D}" type="pres">
      <dgm:prSet presAssocID="{900B6EA0-972F-4374-9730-D60F197C17A5}" presName="iconBgRect" presStyleLbl="bgShp" presStyleIdx="0" presStyleCnt="3"/>
      <dgm:spPr>
        <a:prstGeom prst="round2DiagRect">
          <a:avLst>
            <a:gd name="adj1" fmla="val 29727"/>
            <a:gd name="adj2" fmla="val 0"/>
          </a:avLst>
        </a:prstGeom>
      </dgm:spPr>
    </dgm:pt>
    <dgm:pt modelId="{6A401141-C03F-47EA-A5FF-F803FDF020CA}" type="pres">
      <dgm:prSet presAssocID="{900B6EA0-972F-4374-9730-D60F197C17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933F73FF-BCCA-4AC1-A2CF-61B3FE81F239}" type="pres">
      <dgm:prSet presAssocID="{900B6EA0-972F-4374-9730-D60F197C17A5}" presName="spaceRect" presStyleCnt="0"/>
      <dgm:spPr/>
    </dgm:pt>
    <dgm:pt modelId="{87CAC3FA-B191-464F-9802-23524ACAA5B8}" type="pres">
      <dgm:prSet presAssocID="{900B6EA0-972F-4374-9730-D60F197C17A5}" presName="textRect" presStyleLbl="revTx" presStyleIdx="0" presStyleCnt="3">
        <dgm:presLayoutVars>
          <dgm:chMax val="1"/>
          <dgm:chPref val="1"/>
        </dgm:presLayoutVars>
      </dgm:prSet>
      <dgm:spPr/>
    </dgm:pt>
    <dgm:pt modelId="{D80D8061-2360-4C5E-BC84-1507A59F0060}" type="pres">
      <dgm:prSet presAssocID="{A05ADB32-964C-4641-8C3B-B81B1A1E39AB}" presName="sibTrans" presStyleCnt="0"/>
      <dgm:spPr/>
    </dgm:pt>
    <dgm:pt modelId="{E54F1F19-E0FC-47C7-9D70-66BB73EC428D}" type="pres">
      <dgm:prSet presAssocID="{1FA1EDBF-8832-4048-B92F-667492C08B9F}" presName="compNode" presStyleCnt="0"/>
      <dgm:spPr/>
    </dgm:pt>
    <dgm:pt modelId="{EE593C3A-7AB0-4B59-88B2-03CEF41EB640}" type="pres">
      <dgm:prSet presAssocID="{1FA1EDBF-8832-4048-B92F-667492C08B9F}" presName="iconBgRect" presStyleLbl="bgShp" presStyleIdx="1" presStyleCnt="3"/>
      <dgm:spPr>
        <a:prstGeom prst="round2DiagRect">
          <a:avLst>
            <a:gd name="adj1" fmla="val 29727"/>
            <a:gd name="adj2" fmla="val 0"/>
          </a:avLst>
        </a:prstGeom>
      </dgm:spPr>
    </dgm:pt>
    <dgm:pt modelId="{8CCE9BBA-0AAA-4EBA-B755-2D2759242D01}" type="pres">
      <dgm:prSet presAssocID="{1FA1EDBF-8832-4048-B92F-667492C08B9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cart"/>
        </a:ext>
      </dgm:extLst>
    </dgm:pt>
    <dgm:pt modelId="{2355DD22-0FDB-4996-85B9-45E02661E05E}" type="pres">
      <dgm:prSet presAssocID="{1FA1EDBF-8832-4048-B92F-667492C08B9F}" presName="spaceRect" presStyleCnt="0"/>
      <dgm:spPr/>
    </dgm:pt>
    <dgm:pt modelId="{9744A0D5-286E-43A8-8BA5-43C9DE20F384}" type="pres">
      <dgm:prSet presAssocID="{1FA1EDBF-8832-4048-B92F-667492C08B9F}" presName="textRect" presStyleLbl="revTx" presStyleIdx="1" presStyleCnt="3">
        <dgm:presLayoutVars>
          <dgm:chMax val="1"/>
          <dgm:chPref val="1"/>
        </dgm:presLayoutVars>
      </dgm:prSet>
      <dgm:spPr/>
    </dgm:pt>
    <dgm:pt modelId="{43A4B573-92C9-4FD5-843F-CC2B195A46AF}" type="pres">
      <dgm:prSet presAssocID="{B51E20EB-9E30-4C54-AB00-0BCA29F441C0}" presName="sibTrans" presStyleCnt="0"/>
      <dgm:spPr/>
    </dgm:pt>
    <dgm:pt modelId="{EAFAAA99-BEF1-4693-9BF1-0880BD7D3FCC}" type="pres">
      <dgm:prSet presAssocID="{CDE611F3-1871-499F-9F0A-A56B4F895D3B}" presName="compNode" presStyleCnt="0"/>
      <dgm:spPr/>
    </dgm:pt>
    <dgm:pt modelId="{BCECDC80-423B-42D9-9A93-52DDC9939056}" type="pres">
      <dgm:prSet presAssocID="{CDE611F3-1871-499F-9F0A-A56B4F895D3B}" presName="iconBgRect" presStyleLbl="bgShp" presStyleIdx="2" presStyleCnt="3"/>
      <dgm:spPr>
        <a:prstGeom prst="round2DiagRect">
          <a:avLst>
            <a:gd name="adj1" fmla="val 29727"/>
            <a:gd name="adj2" fmla="val 0"/>
          </a:avLst>
        </a:prstGeom>
      </dgm:spPr>
    </dgm:pt>
    <dgm:pt modelId="{C8E5A92F-2A2E-4A7C-88A3-35E0624F00B3}" type="pres">
      <dgm:prSet presAssocID="{CDE611F3-1871-499F-9F0A-A56B4F895D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057C39A7-EADE-4B55-815D-B36AAF9A274A}" type="pres">
      <dgm:prSet presAssocID="{CDE611F3-1871-499F-9F0A-A56B4F895D3B}" presName="spaceRect" presStyleCnt="0"/>
      <dgm:spPr/>
    </dgm:pt>
    <dgm:pt modelId="{57729C9A-3689-427E-AE03-3D87008D672F}" type="pres">
      <dgm:prSet presAssocID="{CDE611F3-1871-499F-9F0A-A56B4F895D3B}" presName="textRect" presStyleLbl="revTx" presStyleIdx="2" presStyleCnt="3">
        <dgm:presLayoutVars>
          <dgm:chMax val="1"/>
          <dgm:chPref val="1"/>
        </dgm:presLayoutVars>
      </dgm:prSet>
      <dgm:spPr/>
    </dgm:pt>
  </dgm:ptLst>
  <dgm:cxnLst>
    <dgm:cxn modelId="{50C7AE05-4283-486A-9F01-19ACD7F722DA}" type="presOf" srcId="{D0316767-4125-4FAD-A1E8-E0E7897AC535}" destId="{0587F78E-9A0E-4241-9D47-9687C695E50E}" srcOrd="0" destOrd="0" presId="urn:microsoft.com/office/officeart/2018/5/layout/IconLeafLabelList"/>
    <dgm:cxn modelId="{927A8B1C-1B6C-419B-B346-0A9BD419AA20}" srcId="{D0316767-4125-4FAD-A1E8-E0E7897AC535}" destId="{900B6EA0-972F-4374-9730-D60F197C17A5}" srcOrd="0" destOrd="0" parTransId="{207E33E1-5F80-4F08-A199-B3CD46C8C084}" sibTransId="{A05ADB32-964C-4641-8C3B-B81B1A1E39AB}"/>
    <dgm:cxn modelId="{07394B2C-5379-4F5C-AC10-19E64FB8DF17}" type="presOf" srcId="{CDE611F3-1871-499F-9F0A-A56B4F895D3B}" destId="{57729C9A-3689-427E-AE03-3D87008D672F}" srcOrd="0" destOrd="0" presId="urn:microsoft.com/office/officeart/2018/5/layout/IconLeafLabelList"/>
    <dgm:cxn modelId="{2C293572-68DD-41EA-96C3-8DB9BEBBEFCA}" type="presOf" srcId="{1FA1EDBF-8832-4048-B92F-667492C08B9F}" destId="{9744A0D5-286E-43A8-8BA5-43C9DE20F384}" srcOrd="0" destOrd="0" presId="urn:microsoft.com/office/officeart/2018/5/layout/IconLeafLabelList"/>
    <dgm:cxn modelId="{1C9F2FB6-B6DD-4361-B7DA-E3C63ED963C6}" type="presOf" srcId="{900B6EA0-972F-4374-9730-D60F197C17A5}" destId="{87CAC3FA-B191-464F-9802-23524ACAA5B8}" srcOrd="0" destOrd="0" presId="urn:microsoft.com/office/officeart/2018/5/layout/IconLeafLabelList"/>
    <dgm:cxn modelId="{E625BBB7-CAF7-4C4C-BEF5-BF5A1C521EBB}" srcId="{D0316767-4125-4FAD-A1E8-E0E7897AC535}" destId="{1FA1EDBF-8832-4048-B92F-667492C08B9F}" srcOrd="1" destOrd="0" parTransId="{62042A2B-F292-4DE1-B2CA-74746C5A9F0B}" sibTransId="{B51E20EB-9E30-4C54-AB00-0BCA29F441C0}"/>
    <dgm:cxn modelId="{8FE34EE3-8D9C-45F7-9D6E-3C8F6573BFD2}" srcId="{D0316767-4125-4FAD-A1E8-E0E7897AC535}" destId="{CDE611F3-1871-499F-9F0A-A56B4F895D3B}" srcOrd="2" destOrd="0" parTransId="{26DA90E2-1B82-43FD-9FCC-F28E707D58B5}" sibTransId="{74FC54EB-34CE-4E95-B195-688CE6FE560A}"/>
    <dgm:cxn modelId="{513E1A1F-B220-4DCB-A0F7-D982405F5972}" type="presParOf" srcId="{0587F78E-9A0E-4241-9D47-9687C695E50E}" destId="{2AE8C9B6-069B-4704-A3D9-A647F3F09CA1}" srcOrd="0" destOrd="0" presId="urn:microsoft.com/office/officeart/2018/5/layout/IconLeafLabelList"/>
    <dgm:cxn modelId="{00499369-6102-4554-9416-1F6484CB5E3F}" type="presParOf" srcId="{2AE8C9B6-069B-4704-A3D9-A647F3F09CA1}" destId="{9857621F-7A6D-4425-8A05-596F01A3B51D}" srcOrd="0" destOrd="0" presId="urn:microsoft.com/office/officeart/2018/5/layout/IconLeafLabelList"/>
    <dgm:cxn modelId="{1777143E-42C8-4B3E-AE4B-986D591AAD36}" type="presParOf" srcId="{2AE8C9B6-069B-4704-A3D9-A647F3F09CA1}" destId="{6A401141-C03F-47EA-A5FF-F803FDF020CA}" srcOrd="1" destOrd="0" presId="urn:microsoft.com/office/officeart/2018/5/layout/IconLeafLabelList"/>
    <dgm:cxn modelId="{61EBDA77-6290-46CC-BA6C-34EB976EDC9E}" type="presParOf" srcId="{2AE8C9B6-069B-4704-A3D9-A647F3F09CA1}" destId="{933F73FF-BCCA-4AC1-A2CF-61B3FE81F239}" srcOrd="2" destOrd="0" presId="urn:microsoft.com/office/officeart/2018/5/layout/IconLeafLabelList"/>
    <dgm:cxn modelId="{6B50EF5B-1B72-411B-8568-03AB99937AD7}" type="presParOf" srcId="{2AE8C9B6-069B-4704-A3D9-A647F3F09CA1}" destId="{87CAC3FA-B191-464F-9802-23524ACAA5B8}" srcOrd="3" destOrd="0" presId="urn:microsoft.com/office/officeart/2018/5/layout/IconLeafLabelList"/>
    <dgm:cxn modelId="{8142E9F2-5757-4675-AAD2-EB9C34042AE4}" type="presParOf" srcId="{0587F78E-9A0E-4241-9D47-9687C695E50E}" destId="{D80D8061-2360-4C5E-BC84-1507A59F0060}" srcOrd="1" destOrd="0" presId="urn:microsoft.com/office/officeart/2018/5/layout/IconLeafLabelList"/>
    <dgm:cxn modelId="{9F5282C2-1B1D-4328-B531-BF6A69B44795}" type="presParOf" srcId="{0587F78E-9A0E-4241-9D47-9687C695E50E}" destId="{E54F1F19-E0FC-47C7-9D70-66BB73EC428D}" srcOrd="2" destOrd="0" presId="urn:microsoft.com/office/officeart/2018/5/layout/IconLeafLabelList"/>
    <dgm:cxn modelId="{D716C01D-2814-41ED-9B59-9C4A1DFC400F}" type="presParOf" srcId="{E54F1F19-E0FC-47C7-9D70-66BB73EC428D}" destId="{EE593C3A-7AB0-4B59-88B2-03CEF41EB640}" srcOrd="0" destOrd="0" presId="urn:microsoft.com/office/officeart/2018/5/layout/IconLeafLabelList"/>
    <dgm:cxn modelId="{65129D06-DE49-4064-9A98-F2A7D4C98FDD}" type="presParOf" srcId="{E54F1F19-E0FC-47C7-9D70-66BB73EC428D}" destId="{8CCE9BBA-0AAA-4EBA-B755-2D2759242D01}" srcOrd="1" destOrd="0" presId="urn:microsoft.com/office/officeart/2018/5/layout/IconLeafLabelList"/>
    <dgm:cxn modelId="{256D4248-2A92-4D70-A1BB-7B2B324AC307}" type="presParOf" srcId="{E54F1F19-E0FC-47C7-9D70-66BB73EC428D}" destId="{2355DD22-0FDB-4996-85B9-45E02661E05E}" srcOrd="2" destOrd="0" presId="urn:microsoft.com/office/officeart/2018/5/layout/IconLeafLabelList"/>
    <dgm:cxn modelId="{D42285B8-84E4-4053-B692-8348FFBCAAB9}" type="presParOf" srcId="{E54F1F19-E0FC-47C7-9D70-66BB73EC428D}" destId="{9744A0D5-286E-43A8-8BA5-43C9DE20F384}" srcOrd="3" destOrd="0" presId="urn:microsoft.com/office/officeart/2018/5/layout/IconLeafLabelList"/>
    <dgm:cxn modelId="{C1BEF352-4987-4090-A027-89A2547676FF}" type="presParOf" srcId="{0587F78E-9A0E-4241-9D47-9687C695E50E}" destId="{43A4B573-92C9-4FD5-843F-CC2B195A46AF}" srcOrd="3" destOrd="0" presId="urn:microsoft.com/office/officeart/2018/5/layout/IconLeafLabelList"/>
    <dgm:cxn modelId="{05564D55-D839-4E3C-98A1-4FDA811F5206}" type="presParOf" srcId="{0587F78E-9A0E-4241-9D47-9687C695E50E}" destId="{EAFAAA99-BEF1-4693-9BF1-0880BD7D3FCC}" srcOrd="4" destOrd="0" presId="urn:microsoft.com/office/officeart/2018/5/layout/IconLeafLabelList"/>
    <dgm:cxn modelId="{649F1AA7-1967-4CD8-BB3B-23675F53C447}" type="presParOf" srcId="{EAFAAA99-BEF1-4693-9BF1-0880BD7D3FCC}" destId="{BCECDC80-423B-42D9-9A93-52DDC9939056}" srcOrd="0" destOrd="0" presId="urn:microsoft.com/office/officeart/2018/5/layout/IconLeafLabelList"/>
    <dgm:cxn modelId="{F2CD06DD-F78F-4CD5-B946-3F192B4BE589}" type="presParOf" srcId="{EAFAAA99-BEF1-4693-9BF1-0880BD7D3FCC}" destId="{C8E5A92F-2A2E-4A7C-88A3-35E0624F00B3}" srcOrd="1" destOrd="0" presId="urn:microsoft.com/office/officeart/2018/5/layout/IconLeafLabelList"/>
    <dgm:cxn modelId="{75CEB284-1553-467F-BA34-314030328966}" type="presParOf" srcId="{EAFAAA99-BEF1-4693-9BF1-0880BD7D3FCC}" destId="{057C39A7-EADE-4B55-815D-B36AAF9A274A}" srcOrd="2" destOrd="0" presId="urn:microsoft.com/office/officeart/2018/5/layout/IconLeafLabelList"/>
    <dgm:cxn modelId="{EBC9AB99-1009-4356-A184-FFF4A057F7CF}" type="presParOf" srcId="{EAFAAA99-BEF1-4693-9BF1-0880BD7D3FCC}" destId="{57729C9A-3689-427E-AE03-3D87008D672F}"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CEC435-A9F1-427B-8359-7EFC9D5D223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3A39F1A-E00A-4558-BCA7-CD06741766B0}">
      <dgm:prSet/>
      <dgm:spPr/>
      <dgm:t>
        <a:bodyPr/>
        <a:lstStyle/>
        <a:p>
          <a:r>
            <a:rPr lang="en-US"/>
            <a:t>What risks come from releasing a product into a market</a:t>
          </a:r>
        </a:p>
      </dgm:t>
    </dgm:pt>
    <dgm:pt modelId="{B756D8A3-8080-4715-BE60-C1040A2840EB}" type="parTrans" cxnId="{CB9D6605-F9DA-443A-98EF-C7D1FA8658F1}">
      <dgm:prSet/>
      <dgm:spPr/>
      <dgm:t>
        <a:bodyPr/>
        <a:lstStyle/>
        <a:p>
          <a:endParaRPr lang="en-US"/>
        </a:p>
      </dgm:t>
    </dgm:pt>
    <dgm:pt modelId="{5AED424D-DB26-4C76-9FA3-DD35D0DE8FD0}" type="sibTrans" cxnId="{CB9D6605-F9DA-443A-98EF-C7D1FA8658F1}">
      <dgm:prSet/>
      <dgm:spPr/>
      <dgm:t>
        <a:bodyPr/>
        <a:lstStyle/>
        <a:p>
          <a:endParaRPr lang="en-US"/>
        </a:p>
      </dgm:t>
    </dgm:pt>
    <dgm:pt modelId="{5C454F74-B31A-4FEF-BD9D-D01D3B1AE52D}">
      <dgm:prSet/>
      <dgm:spPr/>
      <dgm:t>
        <a:bodyPr/>
        <a:lstStyle/>
        <a:p>
          <a:r>
            <a:rPr lang="en-US"/>
            <a:t>Does our product meet the legal and cultural norms of that market</a:t>
          </a:r>
        </a:p>
      </dgm:t>
    </dgm:pt>
    <dgm:pt modelId="{10A5F6F3-8BB7-4743-A146-89039B4594E3}" type="parTrans" cxnId="{D1CC1511-DFD9-429A-B1FC-F29A6B7130A2}">
      <dgm:prSet/>
      <dgm:spPr/>
      <dgm:t>
        <a:bodyPr/>
        <a:lstStyle/>
        <a:p>
          <a:endParaRPr lang="en-US"/>
        </a:p>
      </dgm:t>
    </dgm:pt>
    <dgm:pt modelId="{243D5ACF-8E4E-4603-A52B-F362B4D44941}" type="sibTrans" cxnId="{D1CC1511-DFD9-429A-B1FC-F29A6B7130A2}">
      <dgm:prSet/>
      <dgm:spPr/>
      <dgm:t>
        <a:bodyPr/>
        <a:lstStyle/>
        <a:p>
          <a:endParaRPr lang="en-US"/>
        </a:p>
      </dgm:t>
    </dgm:pt>
    <dgm:pt modelId="{18DA2ABC-C1A8-4452-862F-630D931D4786}">
      <dgm:prSet/>
      <dgm:spPr/>
      <dgm:t>
        <a:bodyPr/>
        <a:lstStyle/>
        <a:p>
          <a:r>
            <a:rPr lang="en-US"/>
            <a:t>Does our system use insecure technologies</a:t>
          </a:r>
        </a:p>
      </dgm:t>
    </dgm:pt>
    <dgm:pt modelId="{920AD38A-0458-4E78-A1C1-D0B338F74F4C}" type="parTrans" cxnId="{DEEFC74D-799D-44B0-B0DA-87EEB7FF450B}">
      <dgm:prSet/>
      <dgm:spPr/>
      <dgm:t>
        <a:bodyPr/>
        <a:lstStyle/>
        <a:p>
          <a:endParaRPr lang="en-US"/>
        </a:p>
      </dgm:t>
    </dgm:pt>
    <dgm:pt modelId="{C2FBB2F9-0A8B-4D76-AD1A-95C7019E52EC}" type="sibTrans" cxnId="{DEEFC74D-799D-44B0-B0DA-87EEB7FF450B}">
      <dgm:prSet/>
      <dgm:spPr/>
      <dgm:t>
        <a:bodyPr/>
        <a:lstStyle/>
        <a:p>
          <a:endParaRPr lang="en-US"/>
        </a:p>
      </dgm:t>
    </dgm:pt>
    <dgm:pt modelId="{3C7355C0-0139-40B8-B092-043BAD4EE072}">
      <dgm:prSet/>
      <dgm:spPr/>
      <dgm:t>
        <a:bodyPr/>
        <a:lstStyle/>
        <a:p>
          <a:r>
            <a:rPr lang="en-US"/>
            <a:t>Do the appropriate incentives exist to produce secure features</a:t>
          </a:r>
        </a:p>
      </dgm:t>
    </dgm:pt>
    <dgm:pt modelId="{97826379-F1EE-42FD-A0F1-A5886FE8732F}" type="parTrans" cxnId="{7231F2E6-3803-49F9-88F9-45DB659E7435}">
      <dgm:prSet/>
      <dgm:spPr/>
      <dgm:t>
        <a:bodyPr/>
        <a:lstStyle/>
        <a:p>
          <a:endParaRPr lang="en-US"/>
        </a:p>
      </dgm:t>
    </dgm:pt>
    <dgm:pt modelId="{E710F2AD-EC9C-4F95-B45B-ED123AA67EE0}" type="sibTrans" cxnId="{7231F2E6-3803-49F9-88F9-45DB659E7435}">
      <dgm:prSet/>
      <dgm:spPr/>
      <dgm:t>
        <a:bodyPr/>
        <a:lstStyle/>
        <a:p>
          <a:endParaRPr lang="en-US"/>
        </a:p>
      </dgm:t>
    </dgm:pt>
    <dgm:pt modelId="{E5C5DEFA-0FFC-44FB-A23B-9D0F8DC2F925}" type="pres">
      <dgm:prSet presAssocID="{A8CEC435-A9F1-427B-8359-7EFC9D5D2236}" presName="root" presStyleCnt="0">
        <dgm:presLayoutVars>
          <dgm:dir/>
          <dgm:resizeHandles val="exact"/>
        </dgm:presLayoutVars>
      </dgm:prSet>
      <dgm:spPr/>
    </dgm:pt>
    <dgm:pt modelId="{9EA936C7-5B1B-4088-A8FB-06846A6F4232}" type="pres">
      <dgm:prSet presAssocID="{03A39F1A-E00A-4558-BCA7-CD06741766B0}" presName="compNode" presStyleCnt="0"/>
      <dgm:spPr/>
    </dgm:pt>
    <dgm:pt modelId="{8E7347CC-C1EF-437D-80A4-54C600A41A5D}" type="pres">
      <dgm:prSet presAssocID="{03A39F1A-E00A-4558-BCA7-CD06741766B0}" presName="bgRect" presStyleLbl="bgShp" presStyleIdx="0" presStyleCnt="4"/>
      <dgm:spPr/>
    </dgm:pt>
    <dgm:pt modelId="{B9B0FD9D-F62A-4B7E-B1DE-B3856D337CBF}" type="pres">
      <dgm:prSet presAssocID="{03A39F1A-E00A-4558-BCA7-CD06741766B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1012CE99-CEEB-487D-9F0C-F30C6C0D7D49}" type="pres">
      <dgm:prSet presAssocID="{03A39F1A-E00A-4558-BCA7-CD06741766B0}" presName="spaceRect" presStyleCnt="0"/>
      <dgm:spPr/>
    </dgm:pt>
    <dgm:pt modelId="{461EE701-F708-460D-8193-953E540402DE}" type="pres">
      <dgm:prSet presAssocID="{03A39F1A-E00A-4558-BCA7-CD06741766B0}" presName="parTx" presStyleLbl="revTx" presStyleIdx="0" presStyleCnt="4">
        <dgm:presLayoutVars>
          <dgm:chMax val="0"/>
          <dgm:chPref val="0"/>
        </dgm:presLayoutVars>
      </dgm:prSet>
      <dgm:spPr/>
    </dgm:pt>
    <dgm:pt modelId="{276C9CE6-46B7-4B72-87E1-9B8402F68865}" type="pres">
      <dgm:prSet presAssocID="{5AED424D-DB26-4C76-9FA3-DD35D0DE8FD0}" presName="sibTrans" presStyleCnt="0"/>
      <dgm:spPr/>
    </dgm:pt>
    <dgm:pt modelId="{522D335E-3287-4D07-8CB0-5F80C0E412B5}" type="pres">
      <dgm:prSet presAssocID="{5C454F74-B31A-4FEF-BD9D-D01D3B1AE52D}" presName="compNode" presStyleCnt="0"/>
      <dgm:spPr/>
    </dgm:pt>
    <dgm:pt modelId="{6A01C329-270E-46C7-99D0-250D7DC95642}" type="pres">
      <dgm:prSet presAssocID="{5C454F74-B31A-4FEF-BD9D-D01D3B1AE52D}" presName="bgRect" presStyleLbl="bgShp" presStyleIdx="1" presStyleCnt="4"/>
      <dgm:spPr/>
    </dgm:pt>
    <dgm:pt modelId="{20DED4B9-81C3-47CA-B1FB-1D3B7553A91C}" type="pres">
      <dgm:prSet presAssocID="{5C454F74-B31A-4FEF-BD9D-D01D3B1AE52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apanese Dolls"/>
        </a:ext>
      </dgm:extLst>
    </dgm:pt>
    <dgm:pt modelId="{5A51258F-443A-4222-A61D-E170315672C4}" type="pres">
      <dgm:prSet presAssocID="{5C454F74-B31A-4FEF-BD9D-D01D3B1AE52D}" presName="spaceRect" presStyleCnt="0"/>
      <dgm:spPr/>
    </dgm:pt>
    <dgm:pt modelId="{99E8342C-CAE0-4679-B2D9-FA40EB088BCA}" type="pres">
      <dgm:prSet presAssocID="{5C454F74-B31A-4FEF-BD9D-D01D3B1AE52D}" presName="parTx" presStyleLbl="revTx" presStyleIdx="1" presStyleCnt="4">
        <dgm:presLayoutVars>
          <dgm:chMax val="0"/>
          <dgm:chPref val="0"/>
        </dgm:presLayoutVars>
      </dgm:prSet>
      <dgm:spPr/>
    </dgm:pt>
    <dgm:pt modelId="{AAF16F43-9835-47E6-A46D-EB21DBD90CE0}" type="pres">
      <dgm:prSet presAssocID="{243D5ACF-8E4E-4603-A52B-F362B4D44941}" presName="sibTrans" presStyleCnt="0"/>
      <dgm:spPr/>
    </dgm:pt>
    <dgm:pt modelId="{7A751F1B-5768-4544-948C-781600BADC65}" type="pres">
      <dgm:prSet presAssocID="{18DA2ABC-C1A8-4452-862F-630D931D4786}" presName="compNode" presStyleCnt="0"/>
      <dgm:spPr/>
    </dgm:pt>
    <dgm:pt modelId="{4DC571C6-6EE1-48B8-B1FC-E49045B0F29E}" type="pres">
      <dgm:prSet presAssocID="{18DA2ABC-C1A8-4452-862F-630D931D4786}" presName="bgRect" presStyleLbl="bgShp" presStyleIdx="2" presStyleCnt="4"/>
      <dgm:spPr/>
    </dgm:pt>
    <dgm:pt modelId="{2AF67B3E-23E0-4E1D-AD15-76F0EFE90995}" type="pres">
      <dgm:prSet presAssocID="{18DA2ABC-C1A8-4452-862F-630D931D47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F4FB4DA-03B6-464B-B43C-68F3BC8A6A4D}" type="pres">
      <dgm:prSet presAssocID="{18DA2ABC-C1A8-4452-862F-630D931D4786}" presName="spaceRect" presStyleCnt="0"/>
      <dgm:spPr/>
    </dgm:pt>
    <dgm:pt modelId="{46D776FE-5199-4225-B38C-1B6AE9BFBEAA}" type="pres">
      <dgm:prSet presAssocID="{18DA2ABC-C1A8-4452-862F-630D931D4786}" presName="parTx" presStyleLbl="revTx" presStyleIdx="2" presStyleCnt="4">
        <dgm:presLayoutVars>
          <dgm:chMax val="0"/>
          <dgm:chPref val="0"/>
        </dgm:presLayoutVars>
      </dgm:prSet>
      <dgm:spPr/>
    </dgm:pt>
    <dgm:pt modelId="{730F507E-6A72-4977-B4C1-825FD48268A9}" type="pres">
      <dgm:prSet presAssocID="{C2FBB2F9-0A8B-4D76-AD1A-95C7019E52EC}" presName="sibTrans" presStyleCnt="0"/>
      <dgm:spPr/>
    </dgm:pt>
    <dgm:pt modelId="{472302AE-9A54-41DA-85D3-4577CADB4DEE}" type="pres">
      <dgm:prSet presAssocID="{3C7355C0-0139-40B8-B092-043BAD4EE072}" presName="compNode" presStyleCnt="0"/>
      <dgm:spPr/>
    </dgm:pt>
    <dgm:pt modelId="{31A0D3A3-4BFB-4046-A45D-C7B687BB8CF5}" type="pres">
      <dgm:prSet presAssocID="{3C7355C0-0139-40B8-B092-043BAD4EE072}" presName="bgRect" presStyleLbl="bgShp" presStyleIdx="3" presStyleCnt="4"/>
      <dgm:spPr/>
    </dgm:pt>
    <dgm:pt modelId="{D13928DC-B173-468E-A262-353FFD79D95F}" type="pres">
      <dgm:prSet presAssocID="{3C7355C0-0139-40B8-B092-043BAD4EE07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C835098-1B07-43CD-B4DF-2F61F4867374}" type="pres">
      <dgm:prSet presAssocID="{3C7355C0-0139-40B8-B092-043BAD4EE072}" presName="spaceRect" presStyleCnt="0"/>
      <dgm:spPr/>
    </dgm:pt>
    <dgm:pt modelId="{583BAFE3-283B-4BE3-A60A-A1390256CF65}" type="pres">
      <dgm:prSet presAssocID="{3C7355C0-0139-40B8-B092-043BAD4EE072}" presName="parTx" presStyleLbl="revTx" presStyleIdx="3" presStyleCnt="4">
        <dgm:presLayoutVars>
          <dgm:chMax val="0"/>
          <dgm:chPref val="0"/>
        </dgm:presLayoutVars>
      </dgm:prSet>
      <dgm:spPr/>
    </dgm:pt>
  </dgm:ptLst>
  <dgm:cxnLst>
    <dgm:cxn modelId="{CB9D6605-F9DA-443A-98EF-C7D1FA8658F1}" srcId="{A8CEC435-A9F1-427B-8359-7EFC9D5D2236}" destId="{03A39F1A-E00A-4558-BCA7-CD06741766B0}" srcOrd="0" destOrd="0" parTransId="{B756D8A3-8080-4715-BE60-C1040A2840EB}" sibTransId="{5AED424D-DB26-4C76-9FA3-DD35D0DE8FD0}"/>
    <dgm:cxn modelId="{D1CC1511-DFD9-429A-B1FC-F29A6B7130A2}" srcId="{A8CEC435-A9F1-427B-8359-7EFC9D5D2236}" destId="{5C454F74-B31A-4FEF-BD9D-D01D3B1AE52D}" srcOrd="1" destOrd="0" parTransId="{10A5F6F3-8BB7-4743-A146-89039B4594E3}" sibTransId="{243D5ACF-8E4E-4603-A52B-F362B4D44941}"/>
    <dgm:cxn modelId="{E21FF916-3265-48BC-A42E-734001A0DE2B}" type="presOf" srcId="{5C454F74-B31A-4FEF-BD9D-D01D3B1AE52D}" destId="{99E8342C-CAE0-4679-B2D9-FA40EB088BCA}" srcOrd="0" destOrd="0" presId="urn:microsoft.com/office/officeart/2018/2/layout/IconVerticalSolidList"/>
    <dgm:cxn modelId="{0DB9C263-06A8-477A-B7D2-D3240427E877}" type="presOf" srcId="{A8CEC435-A9F1-427B-8359-7EFC9D5D2236}" destId="{E5C5DEFA-0FFC-44FB-A23B-9D0F8DC2F925}" srcOrd="0" destOrd="0" presId="urn:microsoft.com/office/officeart/2018/2/layout/IconVerticalSolidList"/>
    <dgm:cxn modelId="{DEEFC74D-799D-44B0-B0DA-87EEB7FF450B}" srcId="{A8CEC435-A9F1-427B-8359-7EFC9D5D2236}" destId="{18DA2ABC-C1A8-4452-862F-630D931D4786}" srcOrd="2" destOrd="0" parTransId="{920AD38A-0458-4E78-A1C1-D0B338F74F4C}" sibTransId="{C2FBB2F9-0A8B-4D76-AD1A-95C7019E52EC}"/>
    <dgm:cxn modelId="{D32BDA4F-8DB3-445B-B536-EAFE2317B333}" type="presOf" srcId="{03A39F1A-E00A-4558-BCA7-CD06741766B0}" destId="{461EE701-F708-460D-8193-953E540402DE}" srcOrd="0" destOrd="0" presId="urn:microsoft.com/office/officeart/2018/2/layout/IconVerticalSolidList"/>
    <dgm:cxn modelId="{C190EE56-660D-47A0-9AE5-9BAAE5F68811}" type="presOf" srcId="{18DA2ABC-C1A8-4452-862F-630D931D4786}" destId="{46D776FE-5199-4225-B38C-1B6AE9BFBEAA}" srcOrd="0" destOrd="0" presId="urn:microsoft.com/office/officeart/2018/2/layout/IconVerticalSolidList"/>
    <dgm:cxn modelId="{D8B981E2-5842-4787-A8B9-365B0AB7E36E}" type="presOf" srcId="{3C7355C0-0139-40B8-B092-043BAD4EE072}" destId="{583BAFE3-283B-4BE3-A60A-A1390256CF65}" srcOrd="0" destOrd="0" presId="urn:microsoft.com/office/officeart/2018/2/layout/IconVerticalSolidList"/>
    <dgm:cxn modelId="{7231F2E6-3803-49F9-88F9-45DB659E7435}" srcId="{A8CEC435-A9F1-427B-8359-7EFC9D5D2236}" destId="{3C7355C0-0139-40B8-B092-043BAD4EE072}" srcOrd="3" destOrd="0" parTransId="{97826379-F1EE-42FD-A0F1-A5886FE8732F}" sibTransId="{E710F2AD-EC9C-4F95-B45B-ED123AA67EE0}"/>
    <dgm:cxn modelId="{52FEF63A-E603-4E05-99A1-BED9BE743894}" type="presParOf" srcId="{E5C5DEFA-0FFC-44FB-A23B-9D0F8DC2F925}" destId="{9EA936C7-5B1B-4088-A8FB-06846A6F4232}" srcOrd="0" destOrd="0" presId="urn:microsoft.com/office/officeart/2018/2/layout/IconVerticalSolidList"/>
    <dgm:cxn modelId="{1D9EA10E-2294-4F86-AA73-D9DE387FAB7D}" type="presParOf" srcId="{9EA936C7-5B1B-4088-A8FB-06846A6F4232}" destId="{8E7347CC-C1EF-437D-80A4-54C600A41A5D}" srcOrd="0" destOrd="0" presId="urn:microsoft.com/office/officeart/2018/2/layout/IconVerticalSolidList"/>
    <dgm:cxn modelId="{980CF16A-758F-48AD-977D-824B841BC5CC}" type="presParOf" srcId="{9EA936C7-5B1B-4088-A8FB-06846A6F4232}" destId="{B9B0FD9D-F62A-4B7E-B1DE-B3856D337CBF}" srcOrd="1" destOrd="0" presId="urn:microsoft.com/office/officeart/2018/2/layout/IconVerticalSolidList"/>
    <dgm:cxn modelId="{7258250C-E798-4AAB-88A1-BC7078549C43}" type="presParOf" srcId="{9EA936C7-5B1B-4088-A8FB-06846A6F4232}" destId="{1012CE99-CEEB-487D-9F0C-F30C6C0D7D49}" srcOrd="2" destOrd="0" presId="urn:microsoft.com/office/officeart/2018/2/layout/IconVerticalSolidList"/>
    <dgm:cxn modelId="{0633BD30-F655-4983-BD69-653B361FD315}" type="presParOf" srcId="{9EA936C7-5B1B-4088-A8FB-06846A6F4232}" destId="{461EE701-F708-460D-8193-953E540402DE}" srcOrd="3" destOrd="0" presId="urn:microsoft.com/office/officeart/2018/2/layout/IconVerticalSolidList"/>
    <dgm:cxn modelId="{F42D57CC-A389-4E60-B467-DD7E2F242B97}" type="presParOf" srcId="{E5C5DEFA-0FFC-44FB-A23B-9D0F8DC2F925}" destId="{276C9CE6-46B7-4B72-87E1-9B8402F68865}" srcOrd="1" destOrd="0" presId="urn:microsoft.com/office/officeart/2018/2/layout/IconVerticalSolidList"/>
    <dgm:cxn modelId="{DB69DDB9-9C4A-4394-8195-5854AF917125}" type="presParOf" srcId="{E5C5DEFA-0FFC-44FB-A23B-9D0F8DC2F925}" destId="{522D335E-3287-4D07-8CB0-5F80C0E412B5}" srcOrd="2" destOrd="0" presId="urn:microsoft.com/office/officeart/2018/2/layout/IconVerticalSolidList"/>
    <dgm:cxn modelId="{AFDD54F1-EF47-4F58-A54E-48D84874377E}" type="presParOf" srcId="{522D335E-3287-4D07-8CB0-5F80C0E412B5}" destId="{6A01C329-270E-46C7-99D0-250D7DC95642}" srcOrd="0" destOrd="0" presId="urn:microsoft.com/office/officeart/2018/2/layout/IconVerticalSolidList"/>
    <dgm:cxn modelId="{A90B3947-272D-472C-8796-86866A3BF34C}" type="presParOf" srcId="{522D335E-3287-4D07-8CB0-5F80C0E412B5}" destId="{20DED4B9-81C3-47CA-B1FB-1D3B7553A91C}" srcOrd="1" destOrd="0" presId="urn:microsoft.com/office/officeart/2018/2/layout/IconVerticalSolidList"/>
    <dgm:cxn modelId="{DBA6A7DC-E3E0-4B78-AAD7-1C57B72CF8BE}" type="presParOf" srcId="{522D335E-3287-4D07-8CB0-5F80C0E412B5}" destId="{5A51258F-443A-4222-A61D-E170315672C4}" srcOrd="2" destOrd="0" presId="urn:microsoft.com/office/officeart/2018/2/layout/IconVerticalSolidList"/>
    <dgm:cxn modelId="{AEFDF488-6D18-494A-906C-F943F23AD332}" type="presParOf" srcId="{522D335E-3287-4D07-8CB0-5F80C0E412B5}" destId="{99E8342C-CAE0-4679-B2D9-FA40EB088BCA}" srcOrd="3" destOrd="0" presId="urn:microsoft.com/office/officeart/2018/2/layout/IconVerticalSolidList"/>
    <dgm:cxn modelId="{D2A82BC2-D071-4689-95DE-80C0DD1BAD71}" type="presParOf" srcId="{E5C5DEFA-0FFC-44FB-A23B-9D0F8DC2F925}" destId="{AAF16F43-9835-47E6-A46D-EB21DBD90CE0}" srcOrd="3" destOrd="0" presId="urn:microsoft.com/office/officeart/2018/2/layout/IconVerticalSolidList"/>
    <dgm:cxn modelId="{EC135CDE-CF1F-4682-9129-F8A1F603E615}" type="presParOf" srcId="{E5C5DEFA-0FFC-44FB-A23B-9D0F8DC2F925}" destId="{7A751F1B-5768-4544-948C-781600BADC65}" srcOrd="4" destOrd="0" presId="urn:microsoft.com/office/officeart/2018/2/layout/IconVerticalSolidList"/>
    <dgm:cxn modelId="{3199B42E-DE60-48D5-A31B-B12D971CE10F}" type="presParOf" srcId="{7A751F1B-5768-4544-948C-781600BADC65}" destId="{4DC571C6-6EE1-48B8-B1FC-E49045B0F29E}" srcOrd="0" destOrd="0" presId="urn:microsoft.com/office/officeart/2018/2/layout/IconVerticalSolidList"/>
    <dgm:cxn modelId="{F2890149-649D-4448-A451-0E09008409A5}" type="presParOf" srcId="{7A751F1B-5768-4544-948C-781600BADC65}" destId="{2AF67B3E-23E0-4E1D-AD15-76F0EFE90995}" srcOrd="1" destOrd="0" presId="urn:microsoft.com/office/officeart/2018/2/layout/IconVerticalSolidList"/>
    <dgm:cxn modelId="{C9D5C285-473F-4A3C-9862-142367CA16AD}" type="presParOf" srcId="{7A751F1B-5768-4544-948C-781600BADC65}" destId="{5F4FB4DA-03B6-464B-B43C-68F3BC8A6A4D}" srcOrd="2" destOrd="0" presId="urn:microsoft.com/office/officeart/2018/2/layout/IconVerticalSolidList"/>
    <dgm:cxn modelId="{2193468D-27DD-4708-8252-1AEF81A73396}" type="presParOf" srcId="{7A751F1B-5768-4544-948C-781600BADC65}" destId="{46D776FE-5199-4225-B38C-1B6AE9BFBEAA}" srcOrd="3" destOrd="0" presId="urn:microsoft.com/office/officeart/2018/2/layout/IconVerticalSolidList"/>
    <dgm:cxn modelId="{8244BFCE-65F6-4D84-B78B-34DBE9D8653C}" type="presParOf" srcId="{E5C5DEFA-0FFC-44FB-A23B-9D0F8DC2F925}" destId="{730F507E-6A72-4977-B4C1-825FD48268A9}" srcOrd="5" destOrd="0" presId="urn:microsoft.com/office/officeart/2018/2/layout/IconVerticalSolidList"/>
    <dgm:cxn modelId="{FD7E461E-9DD9-483B-85CD-A36AA5A9E1E1}" type="presParOf" srcId="{E5C5DEFA-0FFC-44FB-A23B-9D0F8DC2F925}" destId="{472302AE-9A54-41DA-85D3-4577CADB4DEE}" srcOrd="6" destOrd="0" presId="urn:microsoft.com/office/officeart/2018/2/layout/IconVerticalSolidList"/>
    <dgm:cxn modelId="{CF08251B-BCF1-488C-BD36-EDA723ED17E9}" type="presParOf" srcId="{472302AE-9A54-41DA-85D3-4577CADB4DEE}" destId="{31A0D3A3-4BFB-4046-A45D-C7B687BB8CF5}" srcOrd="0" destOrd="0" presId="urn:microsoft.com/office/officeart/2018/2/layout/IconVerticalSolidList"/>
    <dgm:cxn modelId="{9D8140AF-5FD7-4520-A3D7-9D97CB0D444E}" type="presParOf" srcId="{472302AE-9A54-41DA-85D3-4577CADB4DEE}" destId="{D13928DC-B173-468E-A262-353FFD79D95F}" srcOrd="1" destOrd="0" presId="urn:microsoft.com/office/officeart/2018/2/layout/IconVerticalSolidList"/>
    <dgm:cxn modelId="{BD1CD9A8-18D6-4322-BC36-7B4D64A0B615}" type="presParOf" srcId="{472302AE-9A54-41DA-85D3-4577CADB4DEE}" destId="{9C835098-1B07-43CD-B4DF-2F61F4867374}" srcOrd="2" destOrd="0" presId="urn:microsoft.com/office/officeart/2018/2/layout/IconVerticalSolidList"/>
    <dgm:cxn modelId="{A826B71C-1805-4749-8145-09DE94BE8849}" type="presParOf" srcId="{472302AE-9A54-41DA-85D3-4577CADB4DEE}" destId="{583BAFE3-283B-4BE3-A60A-A1390256CF6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33FEE9-1CAC-49E1-B9C8-F201D13E3609}"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953BD29-DBDE-410E-89D5-1BE3721FC75D}">
      <dgm:prSet/>
      <dgm:spPr/>
      <dgm:t>
        <a:bodyPr/>
        <a:lstStyle/>
        <a:p>
          <a:r>
            <a:rPr lang="en-US"/>
            <a:t>Users are more vulnerable than technology</a:t>
          </a:r>
        </a:p>
      </dgm:t>
    </dgm:pt>
    <dgm:pt modelId="{A1A8403B-B03C-4047-8718-3029343C28E3}" type="parTrans" cxnId="{F057E802-2B8D-4CAD-8906-C0BE823DEFF6}">
      <dgm:prSet/>
      <dgm:spPr/>
      <dgm:t>
        <a:bodyPr/>
        <a:lstStyle/>
        <a:p>
          <a:endParaRPr lang="en-US"/>
        </a:p>
      </dgm:t>
    </dgm:pt>
    <dgm:pt modelId="{B22D185E-D969-4259-AA67-97E765C74E6F}" type="sibTrans" cxnId="{F057E802-2B8D-4CAD-8906-C0BE823DEFF6}">
      <dgm:prSet/>
      <dgm:spPr/>
      <dgm:t>
        <a:bodyPr/>
        <a:lstStyle/>
        <a:p>
          <a:endParaRPr lang="en-US"/>
        </a:p>
      </dgm:t>
    </dgm:pt>
    <dgm:pt modelId="{8A04EA76-8B16-4C0C-A5C3-9B6413A3281F}">
      <dgm:prSet/>
      <dgm:spPr/>
      <dgm:t>
        <a:bodyPr/>
        <a:lstStyle/>
        <a:p>
          <a:r>
            <a:rPr lang="en-US"/>
            <a:t>We’re always one-bad database command away from a D&amp;R incident</a:t>
          </a:r>
        </a:p>
      </dgm:t>
    </dgm:pt>
    <dgm:pt modelId="{7B8E597A-DD5F-4F54-BCBA-C563EE2000BE}" type="parTrans" cxnId="{C9A3A25C-34D5-4A75-B342-A6103A517488}">
      <dgm:prSet/>
      <dgm:spPr/>
      <dgm:t>
        <a:bodyPr/>
        <a:lstStyle/>
        <a:p>
          <a:endParaRPr lang="en-US"/>
        </a:p>
      </dgm:t>
    </dgm:pt>
    <dgm:pt modelId="{4D49B117-B30B-429D-9823-34C527C0E7ED}" type="sibTrans" cxnId="{C9A3A25C-34D5-4A75-B342-A6103A517488}">
      <dgm:prSet/>
      <dgm:spPr/>
      <dgm:t>
        <a:bodyPr/>
        <a:lstStyle/>
        <a:p>
          <a:endParaRPr lang="en-US"/>
        </a:p>
      </dgm:t>
    </dgm:pt>
    <dgm:pt modelId="{6E7DD235-2611-4B20-843E-6A3107A9D3CF}">
      <dgm:prSet/>
      <dgm:spPr/>
      <dgm:t>
        <a:bodyPr/>
        <a:lstStyle/>
        <a:p>
          <a:r>
            <a:rPr lang="en-US"/>
            <a:t>Requires security-awareness training</a:t>
          </a:r>
        </a:p>
      </dgm:t>
    </dgm:pt>
    <dgm:pt modelId="{191C3424-FF43-49AA-996C-2179633463FA}" type="parTrans" cxnId="{19DF2EB9-467E-4701-8B25-0109844E80BF}">
      <dgm:prSet/>
      <dgm:spPr/>
      <dgm:t>
        <a:bodyPr/>
        <a:lstStyle/>
        <a:p>
          <a:endParaRPr lang="en-US"/>
        </a:p>
      </dgm:t>
    </dgm:pt>
    <dgm:pt modelId="{E3EB1B21-C002-4FC9-8ABB-B6983DA3D1CD}" type="sibTrans" cxnId="{19DF2EB9-467E-4701-8B25-0109844E80BF}">
      <dgm:prSet/>
      <dgm:spPr/>
      <dgm:t>
        <a:bodyPr/>
        <a:lstStyle/>
        <a:p>
          <a:endParaRPr lang="en-US"/>
        </a:p>
      </dgm:t>
    </dgm:pt>
    <dgm:pt modelId="{3312C4C1-F605-4F1C-ADDD-4068F5655F3F}">
      <dgm:prSet/>
      <dgm:spPr/>
      <dgm:t>
        <a:bodyPr/>
        <a:lstStyle/>
        <a:p>
          <a:r>
            <a:rPr lang="en-US"/>
            <a:t>Statistically this is where the real risk comes from</a:t>
          </a:r>
        </a:p>
      </dgm:t>
    </dgm:pt>
    <dgm:pt modelId="{E7632E1B-E139-44EB-914C-A482C8246A78}" type="parTrans" cxnId="{65E96ADC-54CE-4015-82B2-9CE675345455}">
      <dgm:prSet/>
      <dgm:spPr/>
      <dgm:t>
        <a:bodyPr/>
        <a:lstStyle/>
        <a:p>
          <a:endParaRPr lang="en-US"/>
        </a:p>
      </dgm:t>
    </dgm:pt>
    <dgm:pt modelId="{DDDEC5C2-63A1-4E3B-B40C-093A9DFD4756}" type="sibTrans" cxnId="{65E96ADC-54CE-4015-82B2-9CE675345455}">
      <dgm:prSet/>
      <dgm:spPr/>
      <dgm:t>
        <a:bodyPr/>
        <a:lstStyle/>
        <a:p>
          <a:endParaRPr lang="en-US"/>
        </a:p>
      </dgm:t>
    </dgm:pt>
    <dgm:pt modelId="{CC2D7D5F-00EE-40F2-B631-F3E55DB2FC7F}" type="pres">
      <dgm:prSet presAssocID="{F433FEE9-1CAC-49E1-B9C8-F201D13E3609}" presName="root" presStyleCnt="0">
        <dgm:presLayoutVars>
          <dgm:dir/>
          <dgm:resizeHandles val="exact"/>
        </dgm:presLayoutVars>
      </dgm:prSet>
      <dgm:spPr/>
    </dgm:pt>
    <dgm:pt modelId="{12640731-5CD9-4026-A72F-E8C16944CD6A}" type="pres">
      <dgm:prSet presAssocID="{F433FEE9-1CAC-49E1-B9C8-F201D13E3609}" presName="container" presStyleCnt="0">
        <dgm:presLayoutVars>
          <dgm:dir/>
          <dgm:resizeHandles val="exact"/>
        </dgm:presLayoutVars>
      </dgm:prSet>
      <dgm:spPr/>
    </dgm:pt>
    <dgm:pt modelId="{234185FB-C367-4FE9-B8F3-70A26C4C3AE7}" type="pres">
      <dgm:prSet presAssocID="{8953BD29-DBDE-410E-89D5-1BE3721FC75D}" presName="compNode" presStyleCnt="0"/>
      <dgm:spPr/>
    </dgm:pt>
    <dgm:pt modelId="{D662F130-0483-466A-A789-E41CB1B4E355}" type="pres">
      <dgm:prSet presAssocID="{8953BD29-DBDE-410E-89D5-1BE3721FC75D}" presName="iconBgRect" presStyleLbl="bgShp" presStyleIdx="0" presStyleCnt="4"/>
      <dgm:spPr/>
    </dgm:pt>
    <dgm:pt modelId="{EA9F8EE4-28FE-4CED-920E-8D5A653DC38F}" type="pres">
      <dgm:prSet presAssocID="{8953BD29-DBDE-410E-89D5-1BE3721FC7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3F7C56CD-7C4B-452D-8445-372190AC774B}" type="pres">
      <dgm:prSet presAssocID="{8953BD29-DBDE-410E-89D5-1BE3721FC75D}" presName="spaceRect" presStyleCnt="0"/>
      <dgm:spPr/>
    </dgm:pt>
    <dgm:pt modelId="{EDB21FB1-D6DC-4F5A-9065-F73239673C96}" type="pres">
      <dgm:prSet presAssocID="{8953BD29-DBDE-410E-89D5-1BE3721FC75D}" presName="textRect" presStyleLbl="revTx" presStyleIdx="0" presStyleCnt="4">
        <dgm:presLayoutVars>
          <dgm:chMax val="1"/>
          <dgm:chPref val="1"/>
        </dgm:presLayoutVars>
      </dgm:prSet>
      <dgm:spPr/>
    </dgm:pt>
    <dgm:pt modelId="{7B111369-E7CA-45A8-B279-8B70B02FB495}" type="pres">
      <dgm:prSet presAssocID="{B22D185E-D969-4259-AA67-97E765C74E6F}" presName="sibTrans" presStyleLbl="sibTrans2D1" presStyleIdx="0" presStyleCnt="0"/>
      <dgm:spPr/>
    </dgm:pt>
    <dgm:pt modelId="{D4F93C79-1AC1-4633-9018-88D6391FB91E}" type="pres">
      <dgm:prSet presAssocID="{8A04EA76-8B16-4C0C-A5C3-9B6413A3281F}" presName="compNode" presStyleCnt="0"/>
      <dgm:spPr/>
    </dgm:pt>
    <dgm:pt modelId="{F4782262-8891-43C4-9C33-708BF098ECAB}" type="pres">
      <dgm:prSet presAssocID="{8A04EA76-8B16-4C0C-A5C3-9B6413A3281F}" presName="iconBgRect" presStyleLbl="bgShp" presStyleIdx="1" presStyleCnt="4"/>
      <dgm:spPr/>
    </dgm:pt>
    <dgm:pt modelId="{7B5DD3A4-D8E9-4EF5-936D-25F835381892}" type="pres">
      <dgm:prSet presAssocID="{8A04EA76-8B16-4C0C-A5C3-9B6413A328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2B485319-05DA-452F-857B-A754BCB846D0}" type="pres">
      <dgm:prSet presAssocID="{8A04EA76-8B16-4C0C-A5C3-9B6413A3281F}" presName="spaceRect" presStyleCnt="0"/>
      <dgm:spPr/>
    </dgm:pt>
    <dgm:pt modelId="{7580CE92-B541-4269-8C26-0002EC22A69A}" type="pres">
      <dgm:prSet presAssocID="{8A04EA76-8B16-4C0C-A5C3-9B6413A3281F}" presName="textRect" presStyleLbl="revTx" presStyleIdx="1" presStyleCnt="4">
        <dgm:presLayoutVars>
          <dgm:chMax val="1"/>
          <dgm:chPref val="1"/>
        </dgm:presLayoutVars>
      </dgm:prSet>
      <dgm:spPr/>
    </dgm:pt>
    <dgm:pt modelId="{18C98824-513C-4298-A5D6-B2781D519AE8}" type="pres">
      <dgm:prSet presAssocID="{4D49B117-B30B-429D-9823-34C527C0E7ED}" presName="sibTrans" presStyleLbl="sibTrans2D1" presStyleIdx="0" presStyleCnt="0"/>
      <dgm:spPr/>
    </dgm:pt>
    <dgm:pt modelId="{70905B72-5A78-4D0C-A8CF-7170F032DC0E}" type="pres">
      <dgm:prSet presAssocID="{6E7DD235-2611-4B20-843E-6A3107A9D3CF}" presName="compNode" presStyleCnt="0"/>
      <dgm:spPr/>
    </dgm:pt>
    <dgm:pt modelId="{F314E8C3-A61F-4462-80E4-37B98068968F}" type="pres">
      <dgm:prSet presAssocID="{6E7DD235-2611-4B20-843E-6A3107A9D3CF}" presName="iconBgRect" presStyleLbl="bgShp" presStyleIdx="2" presStyleCnt="4"/>
      <dgm:spPr/>
    </dgm:pt>
    <dgm:pt modelId="{AE1C799A-A923-4B1E-9E4F-22763C41699B}" type="pres">
      <dgm:prSet presAssocID="{6E7DD235-2611-4B20-843E-6A3107A9D3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0DDA5052-8A35-4622-8541-87051EFD38D4}" type="pres">
      <dgm:prSet presAssocID="{6E7DD235-2611-4B20-843E-6A3107A9D3CF}" presName="spaceRect" presStyleCnt="0"/>
      <dgm:spPr/>
    </dgm:pt>
    <dgm:pt modelId="{A81DC82C-1E10-47FD-AFB2-D41A5D0C0E03}" type="pres">
      <dgm:prSet presAssocID="{6E7DD235-2611-4B20-843E-6A3107A9D3CF}" presName="textRect" presStyleLbl="revTx" presStyleIdx="2" presStyleCnt="4">
        <dgm:presLayoutVars>
          <dgm:chMax val="1"/>
          <dgm:chPref val="1"/>
        </dgm:presLayoutVars>
      </dgm:prSet>
      <dgm:spPr/>
    </dgm:pt>
    <dgm:pt modelId="{829DB962-5E05-4B9A-8931-8254E5D49B25}" type="pres">
      <dgm:prSet presAssocID="{E3EB1B21-C002-4FC9-8ABB-B6983DA3D1CD}" presName="sibTrans" presStyleLbl="sibTrans2D1" presStyleIdx="0" presStyleCnt="0"/>
      <dgm:spPr/>
    </dgm:pt>
    <dgm:pt modelId="{F8E94CF0-E759-48B0-8BF7-299BE150454A}" type="pres">
      <dgm:prSet presAssocID="{3312C4C1-F605-4F1C-ADDD-4068F5655F3F}" presName="compNode" presStyleCnt="0"/>
      <dgm:spPr/>
    </dgm:pt>
    <dgm:pt modelId="{A6D62F9A-1771-42D6-84FF-B6694A99BD67}" type="pres">
      <dgm:prSet presAssocID="{3312C4C1-F605-4F1C-ADDD-4068F5655F3F}" presName="iconBgRect" presStyleLbl="bgShp" presStyleIdx="3" presStyleCnt="4"/>
      <dgm:spPr/>
    </dgm:pt>
    <dgm:pt modelId="{D8DFE268-E84E-4D50-B9D8-18AD0EBF9FC5}" type="pres">
      <dgm:prSet presAssocID="{3312C4C1-F605-4F1C-ADDD-4068F5655F3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39491046-9769-4CBB-AD96-B05A27568234}" type="pres">
      <dgm:prSet presAssocID="{3312C4C1-F605-4F1C-ADDD-4068F5655F3F}" presName="spaceRect" presStyleCnt="0"/>
      <dgm:spPr/>
    </dgm:pt>
    <dgm:pt modelId="{1887C914-63F2-4DE5-ACAD-47B3CE8D98BF}" type="pres">
      <dgm:prSet presAssocID="{3312C4C1-F605-4F1C-ADDD-4068F5655F3F}" presName="textRect" presStyleLbl="revTx" presStyleIdx="3" presStyleCnt="4">
        <dgm:presLayoutVars>
          <dgm:chMax val="1"/>
          <dgm:chPref val="1"/>
        </dgm:presLayoutVars>
      </dgm:prSet>
      <dgm:spPr/>
    </dgm:pt>
  </dgm:ptLst>
  <dgm:cxnLst>
    <dgm:cxn modelId="{7D073C01-51B0-4A43-8951-4D4038693284}" type="presOf" srcId="{B22D185E-D969-4259-AA67-97E765C74E6F}" destId="{7B111369-E7CA-45A8-B279-8B70B02FB495}" srcOrd="0" destOrd="0" presId="urn:microsoft.com/office/officeart/2018/2/layout/IconCircleList"/>
    <dgm:cxn modelId="{F057E802-2B8D-4CAD-8906-C0BE823DEFF6}" srcId="{F433FEE9-1CAC-49E1-B9C8-F201D13E3609}" destId="{8953BD29-DBDE-410E-89D5-1BE3721FC75D}" srcOrd="0" destOrd="0" parTransId="{A1A8403B-B03C-4047-8718-3029343C28E3}" sibTransId="{B22D185E-D969-4259-AA67-97E765C74E6F}"/>
    <dgm:cxn modelId="{50993B0E-D306-4ED5-9179-1E141E23CE2E}" type="presOf" srcId="{E3EB1B21-C002-4FC9-8ABB-B6983DA3D1CD}" destId="{829DB962-5E05-4B9A-8931-8254E5D49B25}" srcOrd="0" destOrd="0" presId="urn:microsoft.com/office/officeart/2018/2/layout/IconCircleList"/>
    <dgm:cxn modelId="{43D5AA0E-922D-4637-95EF-3710CC319990}" type="presOf" srcId="{3312C4C1-F605-4F1C-ADDD-4068F5655F3F}" destId="{1887C914-63F2-4DE5-ACAD-47B3CE8D98BF}" srcOrd="0" destOrd="0" presId="urn:microsoft.com/office/officeart/2018/2/layout/IconCircleList"/>
    <dgm:cxn modelId="{078F591D-AA90-4C4C-A739-97964BA89B9B}" type="presOf" srcId="{6E7DD235-2611-4B20-843E-6A3107A9D3CF}" destId="{A81DC82C-1E10-47FD-AFB2-D41A5D0C0E03}" srcOrd="0" destOrd="0" presId="urn:microsoft.com/office/officeart/2018/2/layout/IconCircleList"/>
    <dgm:cxn modelId="{DEB0972B-E67D-4116-B5F2-159F60B68E36}" type="presOf" srcId="{8A04EA76-8B16-4C0C-A5C3-9B6413A3281F}" destId="{7580CE92-B541-4269-8C26-0002EC22A69A}" srcOrd="0" destOrd="0" presId="urn:microsoft.com/office/officeart/2018/2/layout/IconCircleList"/>
    <dgm:cxn modelId="{C9A3A25C-34D5-4A75-B342-A6103A517488}" srcId="{F433FEE9-1CAC-49E1-B9C8-F201D13E3609}" destId="{8A04EA76-8B16-4C0C-A5C3-9B6413A3281F}" srcOrd="1" destOrd="0" parTransId="{7B8E597A-DD5F-4F54-BCBA-C563EE2000BE}" sibTransId="{4D49B117-B30B-429D-9823-34C527C0E7ED}"/>
    <dgm:cxn modelId="{771B107A-4E96-4EC8-AA79-6F75F1226544}" type="presOf" srcId="{F433FEE9-1CAC-49E1-B9C8-F201D13E3609}" destId="{CC2D7D5F-00EE-40F2-B631-F3E55DB2FC7F}" srcOrd="0" destOrd="0" presId="urn:microsoft.com/office/officeart/2018/2/layout/IconCircleList"/>
    <dgm:cxn modelId="{61A9639B-9A7D-4E0F-AEA0-4F7C39F93439}" type="presOf" srcId="{4D49B117-B30B-429D-9823-34C527C0E7ED}" destId="{18C98824-513C-4298-A5D6-B2781D519AE8}" srcOrd="0" destOrd="0" presId="urn:microsoft.com/office/officeart/2018/2/layout/IconCircleList"/>
    <dgm:cxn modelId="{19DF2EB9-467E-4701-8B25-0109844E80BF}" srcId="{F433FEE9-1CAC-49E1-B9C8-F201D13E3609}" destId="{6E7DD235-2611-4B20-843E-6A3107A9D3CF}" srcOrd="2" destOrd="0" parTransId="{191C3424-FF43-49AA-996C-2179633463FA}" sibTransId="{E3EB1B21-C002-4FC9-8ABB-B6983DA3D1CD}"/>
    <dgm:cxn modelId="{65E96ADC-54CE-4015-82B2-9CE675345455}" srcId="{F433FEE9-1CAC-49E1-B9C8-F201D13E3609}" destId="{3312C4C1-F605-4F1C-ADDD-4068F5655F3F}" srcOrd="3" destOrd="0" parTransId="{E7632E1B-E139-44EB-914C-A482C8246A78}" sibTransId="{DDDEC5C2-63A1-4E3B-B40C-093A9DFD4756}"/>
    <dgm:cxn modelId="{DF30D2FB-DB6F-44B8-9B61-857A009557CC}" type="presOf" srcId="{8953BD29-DBDE-410E-89D5-1BE3721FC75D}" destId="{EDB21FB1-D6DC-4F5A-9065-F73239673C96}" srcOrd="0" destOrd="0" presId="urn:microsoft.com/office/officeart/2018/2/layout/IconCircleList"/>
    <dgm:cxn modelId="{F9E0AE71-FF7B-4B9C-A85B-59AA19DA561A}" type="presParOf" srcId="{CC2D7D5F-00EE-40F2-B631-F3E55DB2FC7F}" destId="{12640731-5CD9-4026-A72F-E8C16944CD6A}" srcOrd="0" destOrd="0" presId="urn:microsoft.com/office/officeart/2018/2/layout/IconCircleList"/>
    <dgm:cxn modelId="{D97052D5-C547-447E-B174-BA7E36E37708}" type="presParOf" srcId="{12640731-5CD9-4026-A72F-E8C16944CD6A}" destId="{234185FB-C367-4FE9-B8F3-70A26C4C3AE7}" srcOrd="0" destOrd="0" presId="urn:microsoft.com/office/officeart/2018/2/layout/IconCircleList"/>
    <dgm:cxn modelId="{DFF9A523-658F-420F-BEB5-1DE1FE2D1623}" type="presParOf" srcId="{234185FB-C367-4FE9-B8F3-70A26C4C3AE7}" destId="{D662F130-0483-466A-A789-E41CB1B4E355}" srcOrd="0" destOrd="0" presId="urn:microsoft.com/office/officeart/2018/2/layout/IconCircleList"/>
    <dgm:cxn modelId="{C8457F10-60DA-4F74-A685-3432FEF61119}" type="presParOf" srcId="{234185FB-C367-4FE9-B8F3-70A26C4C3AE7}" destId="{EA9F8EE4-28FE-4CED-920E-8D5A653DC38F}" srcOrd="1" destOrd="0" presId="urn:microsoft.com/office/officeart/2018/2/layout/IconCircleList"/>
    <dgm:cxn modelId="{492B15B2-4AAC-436E-917F-41EDA646FDCB}" type="presParOf" srcId="{234185FB-C367-4FE9-B8F3-70A26C4C3AE7}" destId="{3F7C56CD-7C4B-452D-8445-372190AC774B}" srcOrd="2" destOrd="0" presId="urn:microsoft.com/office/officeart/2018/2/layout/IconCircleList"/>
    <dgm:cxn modelId="{A56C5C8F-C494-41FA-94F1-49239AAF8708}" type="presParOf" srcId="{234185FB-C367-4FE9-B8F3-70A26C4C3AE7}" destId="{EDB21FB1-D6DC-4F5A-9065-F73239673C96}" srcOrd="3" destOrd="0" presId="urn:microsoft.com/office/officeart/2018/2/layout/IconCircleList"/>
    <dgm:cxn modelId="{C709C94D-D0EA-4063-B9CA-6728677594B2}" type="presParOf" srcId="{12640731-5CD9-4026-A72F-E8C16944CD6A}" destId="{7B111369-E7CA-45A8-B279-8B70B02FB495}" srcOrd="1" destOrd="0" presId="urn:microsoft.com/office/officeart/2018/2/layout/IconCircleList"/>
    <dgm:cxn modelId="{50D7E7CC-C97E-410E-A3F1-4392BE178C65}" type="presParOf" srcId="{12640731-5CD9-4026-A72F-E8C16944CD6A}" destId="{D4F93C79-1AC1-4633-9018-88D6391FB91E}" srcOrd="2" destOrd="0" presId="urn:microsoft.com/office/officeart/2018/2/layout/IconCircleList"/>
    <dgm:cxn modelId="{15AB7C6D-64EA-45F0-B282-F77286312111}" type="presParOf" srcId="{D4F93C79-1AC1-4633-9018-88D6391FB91E}" destId="{F4782262-8891-43C4-9C33-708BF098ECAB}" srcOrd="0" destOrd="0" presId="urn:microsoft.com/office/officeart/2018/2/layout/IconCircleList"/>
    <dgm:cxn modelId="{A3E828F0-27AC-4E57-9679-ED7CC99BEFA2}" type="presParOf" srcId="{D4F93C79-1AC1-4633-9018-88D6391FB91E}" destId="{7B5DD3A4-D8E9-4EF5-936D-25F835381892}" srcOrd="1" destOrd="0" presId="urn:microsoft.com/office/officeart/2018/2/layout/IconCircleList"/>
    <dgm:cxn modelId="{32F8BC02-F155-43B8-A6A1-C580BDAD08E3}" type="presParOf" srcId="{D4F93C79-1AC1-4633-9018-88D6391FB91E}" destId="{2B485319-05DA-452F-857B-A754BCB846D0}" srcOrd="2" destOrd="0" presId="urn:microsoft.com/office/officeart/2018/2/layout/IconCircleList"/>
    <dgm:cxn modelId="{5AEEB64B-14A5-4E08-88C3-6139AB5CF39C}" type="presParOf" srcId="{D4F93C79-1AC1-4633-9018-88D6391FB91E}" destId="{7580CE92-B541-4269-8C26-0002EC22A69A}" srcOrd="3" destOrd="0" presId="urn:microsoft.com/office/officeart/2018/2/layout/IconCircleList"/>
    <dgm:cxn modelId="{59DC05E0-BA1F-4761-AA78-BE907857FC0C}" type="presParOf" srcId="{12640731-5CD9-4026-A72F-E8C16944CD6A}" destId="{18C98824-513C-4298-A5D6-B2781D519AE8}" srcOrd="3" destOrd="0" presId="urn:microsoft.com/office/officeart/2018/2/layout/IconCircleList"/>
    <dgm:cxn modelId="{FF06F432-B9ED-4735-B56C-671988473EA9}" type="presParOf" srcId="{12640731-5CD9-4026-A72F-E8C16944CD6A}" destId="{70905B72-5A78-4D0C-A8CF-7170F032DC0E}" srcOrd="4" destOrd="0" presId="urn:microsoft.com/office/officeart/2018/2/layout/IconCircleList"/>
    <dgm:cxn modelId="{F07FC7B5-48FA-4916-98A2-B914AF9EFCEE}" type="presParOf" srcId="{70905B72-5A78-4D0C-A8CF-7170F032DC0E}" destId="{F314E8C3-A61F-4462-80E4-37B98068968F}" srcOrd="0" destOrd="0" presId="urn:microsoft.com/office/officeart/2018/2/layout/IconCircleList"/>
    <dgm:cxn modelId="{3BFCD2D1-434F-4B9E-A9FA-628E234A02B9}" type="presParOf" srcId="{70905B72-5A78-4D0C-A8CF-7170F032DC0E}" destId="{AE1C799A-A923-4B1E-9E4F-22763C41699B}" srcOrd="1" destOrd="0" presId="urn:microsoft.com/office/officeart/2018/2/layout/IconCircleList"/>
    <dgm:cxn modelId="{F204E3CD-E8EB-4B71-B4F8-6ADD1E6AFD06}" type="presParOf" srcId="{70905B72-5A78-4D0C-A8CF-7170F032DC0E}" destId="{0DDA5052-8A35-4622-8541-87051EFD38D4}" srcOrd="2" destOrd="0" presId="urn:microsoft.com/office/officeart/2018/2/layout/IconCircleList"/>
    <dgm:cxn modelId="{303A0175-F650-4E33-B81C-5E2AF9DADC9F}" type="presParOf" srcId="{70905B72-5A78-4D0C-A8CF-7170F032DC0E}" destId="{A81DC82C-1E10-47FD-AFB2-D41A5D0C0E03}" srcOrd="3" destOrd="0" presId="urn:microsoft.com/office/officeart/2018/2/layout/IconCircleList"/>
    <dgm:cxn modelId="{98D35044-AB0B-471D-A491-8473270659EE}" type="presParOf" srcId="{12640731-5CD9-4026-A72F-E8C16944CD6A}" destId="{829DB962-5E05-4B9A-8931-8254E5D49B25}" srcOrd="5" destOrd="0" presId="urn:microsoft.com/office/officeart/2018/2/layout/IconCircleList"/>
    <dgm:cxn modelId="{E2DBF2B1-11E3-4AD7-8FEC-71A2914DFBBD}" type="presParOf" srcId="{12640731-5CD9-4026-A72F-E8C16944CD6A}" destId="{F8E94CF0-E759-48B0-8BF7-299BE150454A}" srcOrd="6" destOrd="0" presId="urn:microsoft.com/office/officeart/2018/2/layout/IconCircleList"/>
    <dgm:cxn modelId="{03E4A401-BB67-4BF7-8E1F-BEC8B082C290}" type="presParOf" srcId="{F8E94CF0-E759-48B0-8BF7-299BE150454A}" destId="{A6D62F9A-1771-42D6-84FF-B6694A99BD67}" srcOrd="0" destOrd="0" presId="urn:microsoft.com/office/officeart/2018/2/layout/IconCircleList"/>
    <dgm:cxn modelId="{B9E76B7A-0BC1-4F6E-85D5-9532850B63B8}" type="presParOf" srcId="{F8E94CF0-E759-48B0-8BF7-299BE150454A}" destId="{D8DFE268-E84E-4D50-B9D8-18AD0EBF9FC5}" srcOrd="1" destOrd="0" presId="urn:microsoft.com/office/officeart/2018/2/layout/IconCircleList"/>
    <dgm:cxn modelId="{2B3419DA-470B-4D33-A94C-6DB398781820}" type="presParOf" srcId="{F8E94CF0-E759-48B0-8BF7-299BE150454A}" destId="{39491046-9769-4CBB-AD96-B05A27568234}" srcOrd="2" destOrd="0" presId="urn:microsoft.com/office/officeart/2018/2/layout/IconCircleList"/>
    <dgm:cxn modelId="{BDD9C337-EFFA-4D52-9173-429824BE83D4}" type="presParOf" srcId="{F8E94CF0-E759-48B0-8BF7-299BE150454A}" destId="{1887C914-63F2-4DE5-ACAD-47B3CE8D98BF}"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70AFDF-1531-42B2-8A36-0499E5CFAEB2}" type="doc">
      <dgm:prSet loTypeId="urn:microsoft.com/office/officeart/2005/8/layout/process4" loCatId="process" qsTypeId="urn:microsoft.com/office/officeart/2005/8/quickstyle/simple1" qsCatId="simple" csTypeId="urn:microsoft.com/office/officeart/2005/8/colors/accent0_3" csCatId="mainScheme"/>
      <dgm:spPr/>
      <dgm:t>
        <a:bodyPr/>
        <a:lstStyle/>
        <a:p>
          <a:endParaRPr lang="en-US"/>
        </a:p>
      </dgm:t>
    </dgm:pt>
    <dgm:pt modelId="{B26DB5FC-D0D9-4965-8260-EBCA8FCCDCB9}">
      <dgm:prSet/>
      <dgm:spPr/>
      <dgm:t>
        <a:bodyPr/>
        <a:lstStyle/>
        <a:p>
          <a:r>
            <a:rPr lang="en-US"/>
            <a:t>Risk Categories</a:t>
          </a:r>
        </a:p>
      </dgm:t>
    </dgm:pt>
    <dgm:pt modelId="{1B2C6A31-1111-4F9E-91FF-523F32437D71}" type="parTrans" cxnId="{4759D360-13FE-453E-9666-159D99E2D32B}">
      <dgm:prSet/>
      <dgm:spPr/>
      <dgm:t>
        <a:bodyPr/>
        <a:lstStyle/>
        <a:p>
          <a:endParaRPr lang="en-US"/>
        </a:p>
      </dgm:t>
    </dgm:pt>
    <dgm:pt modelId="{3A418ECC-F949-4550-AC31-DF8EC1188939}" type="sibTrans" cxnId="{4759D360-13FE-453E-9666-159D99E2D32B}">
      <dgm:prSet/>
      <dgm:spPr/>
      <dgm:t>
        <a:bodyPr/>
        <a:lstStyle/>
        <a:p>
          <a:endParaRPr lang="en-US"/>
        </a:p>
      </dgm:t>
    </dgm:pt>
    <dgm:pt modelId="{15D850FE-7122-40FC-A0BA-A5CA1E71AA74}">
      <dgm:prSet/>
      <dgm:spPr/>
      <dgm:t>
        <a:bodyPr/>
        <a:lstStyle/>
        <a:p>
          <a:r>
            <a:rPr lang="en-US"/>
            <a:t>Cyber espionage</a:t>
          </a:r>
        </a:p>
      </dgm:t>
    </dgm:pt>
    <dgm:pt modelId="{28DD00B5-FF2A-4F66-B4F7-B969FE8CDBFB}" type="parTrans" cxnId="{EEE61B9C-5E6B-4DAF-B8E1-DC31526FB781}">
      <dgm:prSet/>
      <dgm:spPr/>
      <dgm:t>
        <a:bodyPr/>
        <a:lstStyle/>
        <a:p>
          <a:endParaRPr lang="en-US"/>
        </a:p>
      </dgm:t>
    </dgm:pt>
    <dgm:pt modelId="{468AF33D-B5E6-4FD2-A224-67D675EDAFD8}" type="sibTrans" cxnId="{EEE61B9C-5E6B-4DAF-B8E1-DC31526FB781}">
      <dgm:prSet/>
      <dgm:spPr/>
      <dgm:t>
        <a:bodyPr/>
        <a:lstStyle/>
        <a:p>
          <a:endParaRPr lang="en-US"/>
        </a:p>
      </dgm:t>
    </dgm:pt>
    <dgm:pt modelId="{DD2FC47A-7AA3-4289-A03B-DF13FB551D23}">
      <dgm:prSet/>
      <dgm:spPr/>
      <dgm:t>
        <a:bodyPr/>
        <a:lstStyle/>
        <a:p>
          <a:r>
            <a:rPr lang="en-US"/>
            <a:t>Cyber sabotage</a:t>
          </a:r>
        </a:p>
      </dgm:t>
    </dgm:pt>
    <dgm:pt modelId="{F50B2D00-960A-491A-9AF7-1A1F11159F87}" type="parTrans" cxnId="{079D36D0-8D11-452C-8562-2C2142E2741A}">
      <dgm:prSet/>
      <dgm:spPr/>
      <dgm:t>
        <a:bodyPr/>
        <a:lstStyle/>
        <a:p>
          <a:endParaRPr lang="en-US"/>
        </a:p>
      </dgm:t>
    </dgm:pt>
    <dgm:pt modelId="{5F1E6490-1FE7-4BB9-ACCB-E2150D89AD62}" type="sibTrans" cxnId="{079D36D0-8D11-452C-8562-2C2142E2741A}">
      <dgm:prSet/>
      <dgm:spPr/>
      <dgm:t>
        <a:bodyPr/>
        <a:lstStyle/>
        <a:p>
          <a:endParaRPr lang="en-US"/>
        </a:p>
      </dgm:t>
    </dgm:pt>
    <dgm:pt modelId="{E5CBD00C-88E4-4636-AC2D-6DD47C7EDB6D}">
      <dgm:prSet/>
      <dgm:spPr/>
      <dgm:t>
        <a:bodyPr/>
        <a:lstStyle/>
        <a:p>
          <a:r>
            <a:rPr lang="en-US"/>
            <a:t>Subversion</a:t>
          </a:r>
        </a:p>
      </dgm:t>
    </dgm:pt>
    <dgm:pt modelId="{21E87568-E1D1-4578-A7D1-B64B8A7E6172}" type="parTrans" cxnId="{F1B9A868-0B8F-4D08-BA4B-8CA8CF916E47}">
      <dgm:prSet/>
      <dgm:spPr/>
      <dgm:t>
        <a:bodyPr/>
        <a:lstStyle/>
        <a:p>
          <a:endParaRPr lang="en-US"/>
        </a:p>
      </dgm:t>
    </dgm:pt>
    <dgm:pt modelId="{E6E0D023-A8ED-45DA-9AEF-D2E225404CDC}" type="sibTrans" cxnId="{F1B9A868-0B8F-4D08-BA4B-8CA8CF916E47}">
      <dgm:prSet/>
      <dgm:spPr/>
      <dgm:t>
        <a:bodyPr/>
        <a:lstStyle/>
        <a:p>
          <a:endParaRPr lang="en-US"/>
        </a:p>
      </dgm:t>
    </dgm:pt>
    <dgm:pt modelId="{50D656CA-7E86-450B-9D99-BEB9A0647E30}">
      <dgm:prSet/>
      <dgm:spPr/>
      <dgm:t>
        <a:bodyPr/>
        <a:lstStyle/>
        <a:p>
          <a:r>
            <a:rPr lang="en-US"/>
            <a:t>Why do these challenges exist</a:t>
          </a:r>
        </a:p>
      </dgm:t>
    </dgm:pt>
    <dgm:pt modelId="{A7779619-1BAC-4C77-8D59-DD3E701AADBD}" type="parTrans" cxnId="{4351C633-D73A-4CF0-B46B-2AE33A1FD7EF}">
      <dgm:prSet/>
      <dgm:spPr/>
      <dgm:t>
        <a:bodyPr/>
        <a:lstStyle/>
        <a:p>
          <a:endParaRPr lang="en-US"/>
        </a:p>
      </dgm:t>
    </dgm:pt>
    <dgm:pt modelId="{7DF7151C-7638-4B09-80E7-2DCDE4CBFB13}" type="sibTrans" cxnId="{4351C633-D73A-4CF0-B46B-2AE33A1FD7EF}">
      <dgm:prSet/>
      <dgm:spPr/>
      <dgm:t>
        <a:bodyPr/>
        <a:lstStyle/>
        <a:p>
          <a:endParaRPr lang="en-US"/>
        </a:p>
      </dgm:t>
    </dgm:pt>
    <dgm:pt modelId="{F82386B1-7500-424A-930D-8498B0C49FDB}">
      <dgm:prSet/>
      <dgm:spPr/>
      <dgm:t>
        <a:bodyPr/>
        <a:lstStyle/>
        <a:p>
          <a:r>
            <a:rPr lang="en-US"/>
            <a:t>Inconsistent legal protections</a:t>
          </a:r>
        </a:p>
      </dgm:t>
    </dgm:pt>
    <dgm:pt modelId="{D3CF0AD7-F564-4727-BCE9-3CCF2F30FB6A}" type="parTrans" cxnId="{D0980D86-A235-4047-ABEA-22126C450562}">
      <dgm:prSet/>
      <dgm:spPr/>
      <dgm:t>
        <a:bodyPr/>
        <a:lstStyle/>
        <a:p>
          <a:endParaRPr lang="en-US"/>
        </a:p>
      </dgm:t>
    </dgm:pt>
    <dgm:pt modelId="{152DC873-4AD1-4233-9023-164A161183C5}" type="sibTrans" cxnId="{D0980D86-A235-4047-ABEA-22126C450562}">
      <dgm:prSet/>
      <dgm:spPr/>
      <dgm:t>
        <a:bodyPr/>
        <a:lstStyle/>
        <a:p>
          <a:endParaRPr lang="en-US"/>
        </a:p>
      </dgm:t>
    </dgm:pt>
    <dgm:pt modelId="{FAD0652C-30A8-4551-B388-4F404F31AF5E}">
      <dgm:prSet/>
      <dgm:spPr/>
      <dgm:t>
        <a:bodyPr/>
        <a:lstStyle/>
        <a:p>
          <a:r>
            <a:rPr lang="en-US"/>
            <a:t>Transparency is punished</a:t>
          </a:r>
        </a:p>
      </dgm:t>
    </dgm:pt>
    <dgm:pt modelId="{8F504197-ADA0-4709-ADF5-13B7B7D61F14}" type="parTrans" cxnId="{7B36337A-F709-4015-AD9C-6F1608AD25F6}">
      <dgm:prSet/>
      <dgm:spPr/>
      <dgm:t>
        <a:bodyPr/>
        <a:lstStyle/>
        <a:p>
          <a:endParaRPr lang="en-US"/>
        </a:p>
      </dgm:t>
    </dgm:pt>
    <dgm:pt modelId="{4A47CBD4-401C-4577-BFE6-5752B0DCCE56}" type="sibTrans" cxnId="{7B36337A-F709-4015-AD9C-6F1608AD25F6}">
      <dgm:prSet/>
      <dgm:spPr/>
      <dgm:t>
        <a:bodyPr/>
        <a:lstStyle/>
        <a:p>
          <a:endParaRPr lang="en-US"/>
        </a:p>
      </dgm:t>
    </dgm:pt>
    <dgm:pt modelId="{EAD4B095-AE8A-4DDC-AEBA-6664034D0084}">
      <dgm:prSet/>
      <dgm:spPr/>
      <dgm:t>
        <a:bodyPr/>
        <a:lstStyle/>
        <a:p>
          <a:r>
            <a:rPr lang="en-US"/>
            <a:t>Different political values</a:t>
          </a:r>
        </a:p>
      </dgm:t>
    </dgm:pt>
    <dgm:pt modelId="{456BB004-72D2-491D-A966-422FFFA3F604}" type="parTrans" cxnId="{6B324814-B7BE-4506-B8CF-185CA1462221}">
      <dgm:prSet/>
      <dgm:spPr/>
      <dgm:t>
        <a:bodyPr/>
        <a:lstStyle/>
        <a:p>
          <a:endParaRPr lang="en-US"/>
        </a:p>
      </dgm:t>
    </dgm:pt>
    <dgm:pt modelId="{F9755B91-C59D-46BA-9727-6FC682A57AFE}" type="sibTrans" cxnId="{6B324814-B7BE-4506-B8CF-185CA1462221}">
      <dgm:prSet/>
      <dgm:spPr/>
      <dgm:t>
        <a:bodyPr/>
        <a:lstStyle/>
        <a:p>
          <a:endParaRPr lang="en-US"/>
        </a:p>
      </dgm:t>
    </dgm:pt>
    <dgm:pt modelId="{7CE53E69-9AD2-4624-AAEF-B792EC8FED40}" type="pres">
      <dgm:prSet presAssocID="{3470AFDF-1531-42B2-8A36-0499E5CFAEB2}" presName="Name0" presStyleCnt="0">
        <dgm:presLayoutVars>
          <dgm:dir/>
          <dgm:animLvl val="lvl"/>
          <dgm:resizeHandles val="exact"/>
        </dgm:presLayoutVars>
      </dgm:prSet>
      <dgm:spPr/>
    </dgm:pt>
    <dgm:pt modelId="{45D722B4-3BBF-4D22-9294-3FA0076DA986}" type="pres">
      <dgm:prSet presAssocID="{50D656CA-7E86-450B-9D99-BEB9A0647E30}" presName="boxAndChildren" presStyleCnt="0"/>
      <dgm:spPr/>
    </dgm:pt>
    <dgm:pt modelId="{78D0E2F8-95AD-4AB3-9216-1B9A8FED5A28}" type="pres">
      <dgm:prSet presAssocID="{50D656CA-7E86-450B-9D99-BEB9A0647E30}" presName="parentTextBox" presStyleLbl="node1" presStyleIdx="0" presStyleCnt="2"/>
      <dgm:spPr/>
    </dgm:pt>
    <dgm:pt modelId="{FE1C2660-FA46-4F17-B97F-12DF9F84F1BC}" type="pres">
      <dgm:prSet presAssocID="{50D656CA-7E86-450B-9D99-BEB9A0647E30}" presName="entireBox" presStyleLbl="node1" presStyleIdx="0" presStyleCnt="2"/>
      <dgm:spPr/>
    </dgm:pt>
    <dgm:pt modelId="{EF29CA2C-3459-4328-8C76-13DA625DFF11}" type="pres">
      <dgm:prSet presAssocID="{50D656CA-7E86-450B-9D99-BEB9A0647E30}" presName="descendantBox" presStyleCnt="0"/>
      <dgm:spPr/>
    </dgm:pt>
    <dgm:pt modelId="{4EC96325-1F6D-4953-8D8C-0AB75E50C8B4}" type="pres">
      <dgm:prSet presAssocID="{F82386B1-7500-424A-930D-8498B0C49FDB}" presName="childTextBox" presStyleLbl="fgAccFollowNode1" presStyleIdx="0" presStyleCnt="6">
        <dgm:presLayoutVars>
          <dgm:bulletEnabled val="1"/>
        </dgm:presLayoutVars>
      </dgm:prSet>
      <dgm:spPr/>
    </dgm:pt>
    <dgm:pt modelId="{65EEA6B6-996A-4196-9317-9823C2257CAD}" type="pres">
      <dgm:prSet presAssocID="{FAD0652C-30A8-4551-B388-4F404F31AF5E}" presName="childTextBox" presStyleLbl="fgAccFollowNode1" presStyleIdx="1" presStyleCnt="6">
        <dgm:presLayoutVars>
          <dgm:bulletEnabled val="1"/>
        </dgm:presLayoutVars>
      </dgm:prSet>
      <dgm:spPr/>
    </dgm:pt>
    <dgm:pt modelId="{71533783-0CD1-4D67-9396-4EBE877C16FE}" type="pres">
      <dgm:prSet presAssocID="{EAD4B095-AE8A-4DDC-AEBA-6664034D0084}" presName="childTextBox" presStyleLbl="fgAccFollowNode1" presStyleIdx="2" presStyleCnt="6">
        <dgm:presLayoutVars>
          <dgm:bulletEnabled val="1"/>
        </dgm:presLayoutVars>
      </dgm:prSet>
      <dgm:spPr/>
    </dgm:pt>
    <dgm:pt modelId="{1141446D-4EBB-4F45-AF0C-332AB39AEECF}" type="pres">
      <dgm:prSet presAssocID="{3A418ECC-F949-4550-AC31-DF8EC1188939}" presName="sp" presStyleCnt="0"/>
      <dgm:spPr/>
    </dgm:pt>
    <dgm:pt modelId="{468A69D1-A318-4B31-B085-65F3D47B1887}" type="pres">
      <dgm:prSet presAssocID="{B26DB5FC-D0D9-4965-8260-EBCA8FCCDCB9}" presName="arrowAndChildren" presStyleCnt="0"/>
      <dgm:spPr/>
    </dgm:pt>
    <dgm:pt modelId="{EC265E81-5A44-41A8-86D5-A48656F6AA75}" type="pres">
      <dgm:prSet presAssocID="{B26DB5FC-D0D9-4965-8260-EBCA8FCCDCB9}" presName="parentTextArrow" presStyleLbl="node1" presStyleIdx="0" presStyleCnt="2"/>
      <dgm:spPr/>
    </dgm:pt>
    <dgm:pt modelId="{6F1B6789-5E7E-47C1-89FB-939C14F981EE}" type="pres">
      <dgm:prSet presAssocID="{B26DB5FC-D0D9-4965-8260-EBCA8FCCDCB9}" presName="arrow" presStyleLbl="node1" presStyleIdx="1" presStyleCnt="2"/>
      <dgm:spPr/>
    </dgm:pt>
    <dgm:pt modelId="{D769BE89-6866-44B2-B93F-FCC41C210EBB}" type="pres">
      <dgm:prSet presAssocID="{B26DB5FC-D0D9-4965-8260-EBCA8FCCDCB9}" presName="descendantArrow" presStyleCnt="0"/>
      <dgm:spPr/>
    </dgm:pt>
    <dgm:pt modelId="{8D3F6800-82A2-4080-842C-D40075BCA785}" type="pres">
      <dgm:prSet presAssocID="{15D850FE-7122-40FC-A0BA-A5CA1E71AA74}" presName="childTextArrow" presStyleLbl="fgAccFollowNode1" presStyleIdx="3" presStyleCnt="6">
        <dgm:presLayoutVars>
          <dgm:bulletEnabled val="1"/>
        </dgm:presLayoutVars>
      </dgm:prSet>
      <dgm:spPr/>
    </dgm:pt>
    <dgm:pt modelId="{BBE61548-C0D3-4E23-A05C-8E78CA6AF30A}" type="pres">
      <dgm:prSet presAssocID="{DD2FC47A-7AA3-4289-A03B-DF13FB551D23}" presName="childTextArrow" presStyleLbl="fgAccFollowNode1" presStyleIdx="4" presStyleCnt="6">
        <dgm:presLayoutVars>
          <dgm:bulletEnabled val="1"/>
        </dgm:presLayoutVars>
      </dgm:prSet>
      <dgm:spPr/>
    </dgm:pt>
    <dgm:pt modelId="{5A438F0C-DB16-43A1-AA20-0D94AA2A0DBC}" type="pres">
      <dgm:prSet presAssocID="{E5CBD00C-88E4-4636-AC2D-6DD47C7EDB6D}" presName="childTextArrow" presStyleLbl="fgAccFollowNode1" presStyleIdx="5" presStyleCnt="6">
        <dgm:presLayoutVars>
          <dgm:bulletEnabled val="1"/>
        </dgm:presLayoutVars>
      </dgm:prSet>
      <dgm:spPr/>
    </dgm:pt>
  </dgm:ptLst>
  <dgm:cxnLst>
    <dgm:cxn modelId="{5BB7C60A-C111-4A17-9D3A-568EB0540389}" type="presOf" srcId="{DD2FC47A-7AA3-4289-A03B-DF13FB551D23}" destId="{BBE61548-C0D3-4E23-A05C-8E78CA6AF30A}" srcOrd="0" destOrd="0" presId="urn:microsoft.com/office/officeart/2005/8/layout/process4"/>
    <dgm:cxn modelId="{6B324814-B7BE-4506-B8CF-185CA1462221}" srcId="{50D656CA-7E86-450B-9D99-BEB9A0647E30}" destId="{EAD4B095-AE8A-4DDC-AEBA-6664034D0084}" srcOrd="2" destOrd="0" parTransId="{456BB004-72D2-491D-A966-422FFFA3F604}" sibTransId="{F9755B91-C59D-46BA-9727-6FC682A57AFE}"/>
    <dgm:cxn modelId="{91BB472A-43DA-45C3-9BD8-685C624539B4}" type="presOf" srcId="{E5CBD00C-88E4-4636-AC2D-6DD47C7EDB6D}" destId="{5A438F0C-DB16-43A1-AA20-0D94AA2A0DBC}" srcOrd="0" destOrd="0" presId="urn:microsoft.com/office/officeart/2005/8/layout/process4"/>
    <dgm:cxn modelId="{03462531-9B63-464C-A9E8-E3CEFC84A64E}" type="presOf" srcId="{3470AFDF-1531-42B2-8A36-0499E5CFAEB2}" destId="{7CE53E69-9AD2-4624-AAEF-B792EC8FED40}" srcOrd="0" destOrd="0" presId="urn:microsoft.com/office/officeart/2005/8/layout/process4"/>
    <dgm:cxn modelId="{4351C633-D73A-4CF0-B46B-2AE33A1FD7EF}" srcId="{3470AFDF-1531-42B2-8A36-0499E5CFAEB2}" destId="{50D656CA-7E86-450B-9D99-BEB9A0647E30}" srcOrd="1" destOrd="0" parTransId="{A7779619-1BAC-4C77-8D59-DD3E701AADBD}" sibTransId="{7DF7151C-7638-4B09-80E7-2DCDE4CBFB13}"/>
    <dgm:cxn modelId="{F7DD985E-86AF-4157-958E-DD7D81FA1B38}" type="presOf" srcId="{50D656CA-7E86-450B-9D99-BEB9A0647E30}" destId="{FE1C2660-FA46-4F17-B97F-12DF9F84F1BC}" srcOrd="1" destOrd="0" presId="urn:microsoft.com/office/officeart/2005/8/layout/process4"/>
    <dgm:cxn modelId="{4759D360-13FE-453E-9666-159D99E2D32B}" srcId="{3470AFDF-1531-42B2-8A36-0499E5CFAEB2}" destId="{B26DB5FC-D0D9-4965-8260-EBCA8FCCDCB9}" srcOrd="0" destOrd="0" parTransId="{1B2C6A31-1111-4F9E-91FF-523F32437D71}" sibTransId="{3A418ECC-F949-4550-AC31-DF8EC1188939}"/>
    <dgm:cxn modelId="{F1B9A868-0B8F-4D08-BA4B-8CA8CF916E47}" srcId="{B26DB5FC-D0D9-4965-8260-EBCA8FCCDCB9}" destId="{E5CBD00C-88E4-4636-AC2D-6DD47C7EDB6D}" srcOrd="2" destOrd="0" parTransId="{21E87568-E1D1-4578-A7D1-B64B8A7E6172}" sibTransId="{E6E0D023-A8ED-45DA-9AEF-D2E225404CDC}"/>
    <dgm:cxn modelId="{030AC848-5EA7-4133-B5C0-6DE38BA2B1FF}" type="presOf" srcId="{EAD4B095-AE8A-4DDC-AEBA-6664034D0084}" destId="{71533783-0CD1-4D67-9396-4EBE877C16FE}" srcOrd="0" destOrd="0" presId="urn:microsoft.com/office/officeart/2005/8/layout/process4"/>
    <dgm:cxn modelId="{F1681349-DD5E-406F-8B3C-A6CC19AE7EE6}" type="presOf" srcId="{15D850FE-7122-40FC-A0BA-A5CA1E71AA74}" destId="{8D3F6800-82A2-4080-842C-D40075BCA785}" srcOrd="0" destOrd="0" presId="urn:microsoft.com/office/officeart/2005/8/layout/process4"/>
    <dgm:cxn modelId="{A84B2F75-3280-4283-8F73-1BCF911A059F}" type="presOf" srcId="{50D656CA-7E86-450B-9D99-BEB9A0647E30}" destId="{78D0E2F8-95AD-4AB3-9216-1B9A8FED5A28}" srcOrd="0" destOrd="0" presId="urn:microsoft.com/office/officeart/2005/8/layout/process4"/>
    <dgm:cxn modelId="{7B36337A-F709-4015-AD9C-6F1608AD25F6}" srcId="{50D656CA-7E86-450B-9D99-BEB9A0647E30}" destId="{FAD0652C-30A8-4551-B388-4F404F31AF5E}" srcOrd="1" destOrd="0" parTransId="{8F504197-ADA0-4709-ADF5-13B7B7D61F14}" sibTransId="{4A47CBD4-401C-4577-BFE6-5752B0DCCE56}"/>
    <dgm:cxn modelId="{07C79E7D-C681-4E1D-AAD0-3049AC57E1C0}" type="presOf" srcId="{B26DB5FC-D0D9-4965-8260-EBCA8FCCDCB9}" destId="{EC265E81-5A44-41A8-86D5-A48656F6AA75}" srcOrd="0" destOrd="0" presId="urn:microsoft.com/office/officeart/2005/8/layout/process4"/>
    <dgm:cxn modelId="{D0980D86-A235-4047-ABEA-22126C450562}" srcId="{50D656CA-7E86-450B-9D99-BEB9A0647E30}" destId="{F82386B1-7500-424A-930D-8498B0C49FDB}" srcOrd="0" destOrd="0" parTransId="{D3CF0AD7-F564-4727-BCE9-3CCF2F30FB6A}" sibTransId="{152DC873-4AD1-4233-9023-164A161183C5}"/>
    <dgm:cxn modelId="{7033758B-0DF4-42EC-A133-E5B80256E9A9}" type="presOf" srcId="{B26DB5FC-D0D9-4965-8260-EBCA8FCCDCB9}" destId="{6F1B6789-5E7E-47C1-89FB-939C14F981EE}" srcOrd="1" destOrd="0" presId="urn:microsoft.com/office/officeart/2005/8/layout/process4"/>
    <dgm:cxn modelId="{28010090-EA40-4119-AA20-45AEDC1F09BF}" type="presOf" srcId="{FAD0652C-30A8-4551-B388-4F404F31AF5E}" destId="{65EEA6B6-996A-4196-9317-9823C2257CAD}" srcOrd="0" destOrd="0" presId="urn:microsoft.com/office/officeart/2005/8/layout/process4"/>
    <dgm:cxn modelId="{39207E99-B9E6-41A3-9AEC-6E2346BC8E17}" type="presOf" srcId="{F82386B1-7500-424A-930D-8498B0C49FDB}" destId="{4EC96325-1F6D-4953-8D8C-0AB75E50C8B4}" srcOrd="0" destOrd="0" presId="urn:microsoft.com/office/officeart/2005/8/layout/process4"/>
    <dgm:cxn modelId="{EEE61B9C-5E6B-4DAF-B8E1-DC31526FB781}" srcId="{B26DB5FC-D0D9-4965-8260-EBCA8FCCDCB9}" destId="{15D850FE-7122-40FC-A0BA-A5CA1E71AA74}" srcOrd="0" destOrd="0" parTransId="{28DD00B5-FF2A-4F66-B4F7-B969FE8CDBFB}" sibTransId="{468AF33D-B5E6-4FD2-A224-67D675EDAFD8}"/>
    <dgm:cxn modelId="{079D36D0-8D11-452C-8562-2C2142E2741A}" srcId="{B26DB5FC-D0D9-4965-8260-EBCA8FCCDCB9}" destId="{DD2FC47A-7AA3-4289-A03B-DF13FB551D23}" srcOrd="1" destOrd="0" parTransId="{F50B2D00-960A-491A-9AF7-1A1F11159F87}" sibTransId="{5F1E6490-1FE7-4BB9-ACCB-E2150D89AD62}"/>
    <dgm:cxn modelId="{102C7DB9-8EFF-411E-B613-8C4ADE2F1060}" type="presParOf" srcId="{7CE53E69-9AD2-4624-AAEF-B792EC8FED40}" destId="{45D722B4-3BBF-4D22-9294-3FA0076DA986}" srcOrd="0" destOrd="0" presId="urn:microsoft.com/office/officeart/2005/8/layout/process4"/>
    <dgm:cxn modelId="{46E6419D-5526-4C8C-9D03-C4407B0A756E}" type="presParOf" srcId="{45D722B4-3BBF-4D22-9294-3FA0076DA986}" destId="{78D0E2F8-95AD-4AB3-9216-1B9A8FED5A28}" srcOrd="0" destOrd="0" presId="urn:microsoft.com/office/officeart/2005/8/layout/process4"/>
    <dgm:cxn modelId="{E1742677-3AF2-4085-A8EF-26EE8569B4C3}" type="presParOf" srcId="{45D722B4-3BBF-4D22-9294-3FA0076DA986}" destId="{FE1C2660-FA46-4F17-B97F-12DF9F84F1BC}" srcOrd="1" destOrd="0" presId="urn:microsoft.com/office/officeart/2005/8/layout/process4"/>
    <dgm:cxn modelId="{9C222EF7-2360-4692-AADF-556295B2064F}" type="presParOf" srcId="{45D722B4-3BBF-4D22-9294-3FA0076DA986}" destId="{EF29CA2C-3459-4328-8C76-13DA625DFF11}" srcOrd="2" destOrd="0" presId="urn:microsoft.com/office/officeart/2005/8/layout/process4"/>
    <dgm:cxn modelId="{84C4699B-423C-4AB1-8C78-BDE3BCBFE0C9}" type="presParOf" srcId="{EF29CA2C-3459-4328-8C76-13DA625DFF11}" destId="{4EC96325-1F6D-4953-8D8C-0AB75E50C8B4}" srcOrd="0" destOrd="0" presId="urn:microsoft.com/office/officeart/2005/8/layout/process4"/>
    <dgm:cxn modelId="{0D5D181A-907A-40C0-AF61-926BA14001B8}" type="presParOf" srcId="{EF29CA2C-3459-4328-8C76-13DA625DFF11}" destId="{65EEA6B6-996A-4196-9317-9823C2257CAD}" srcOrd="1" destOrd="0" presId="urn:microsoft.com/office/officeart/2005/8/layout/process4"/>
    <dgm:cxn modelId="{CBC9F67A-6238-4BF1-984D-835A8BF283D6}" type="presParOf" srcId="{EF29CA2C-3459-4328-8C76-13DA625DFF11}" destId="{71533783-0CD1-4D67-9396-4EBE877C16FE}" srcOrd="2" destOrd="0" presId="urn:microsoft.com/office/officeart/2005/8/layout/process4"/>
    <dgm:cxn modelId="{1841E296-397D-4876-868D-C6344451D86A}" type="presParOf" srcId="{7CE53E69-9AD2-4624-AAEF-B792EC8FED40}" destId="{1141446D-4EBB-4F45-AF0C-332AB39AEECF}" srcOrd="1" destOrd="0" presId="urn:microsoft.com/office/officeart/2005/8/layout/process4"/>
    <dgm:cxn modelId="{0FDA5A67-F518-4D08-8AE8-A227A078F26B}" type="presParOf" srcId="{7CE53E69-9AD2-4624-AAEF-B792EC8FED40}" destId="{468A69D1-A318-4B31-B085-65F3D47B1887}" srcOrd="2" destOrd="0" presId="urn:microsoft.com/office/officeart/2005/8/layout/process4"/>
    <dgm:cxn modelId="{82E9F396-5757-4118-B390-7753C465A0CF}" type="presParOf" srcId="{468A69D1-A318-4B31-B085-65F3D47B1887}" destId="{EC265E81-5A44-41A8-86D5-A48656F6AA75}" srcOrd="0" destOrd="0" presId="urn:microsoft.com/office/officeart/2005/8/layout/process4"/>
    <dgm:cxn modelId="{CB969969-5828-4B88-AB83-6F1C5CA3A734}" type="presParOf" srcId="{468A69D1-A318-4B31-B085-65F3D47B1887}" destId="{6F1B6789-5E7E-47C1-89FB-939C14F981EE}" srcOrd="1" destOrd="0" presId="urn:microsoft.com/office/officeart/2005/8/layout/process4"/>
    <dgm:cxn modelId="{052BB1B5-5804-4586-82BE-87C413ED8D3C}" type="presParOf" srcId="{468A69D1-A318-4B31-B085-65F3D47B1887}" destId="{D769BE89-6866-44B2-B93F-FCC41C210EBB}" srcOrd="2" destOrd="0" presId="urn:microsoft.com/office/officeart/2005/8/layout/process4"/>
    <dgm:cxn modelId="{DDA1C8A7-D678-41AE-A8A3-970FDFEE45E7}" type="presParOf" srcId="{D769BE89-6866-44B2-B93F-FCC41C210EBB}" destId="{8D3F6800-82A2-4080-842C-D40075BCA785}" srcOrd="0" destOrd="0" presId="urn:microsoft.com/office/officeart/2005/8/layout/process4"/>
    <dgm:cxn modelId="{1E11B0AE-376F-4C23-BABA-21542439A947}" type="presParOf" srcId="{D769BE89-6866-44B2-B93F-FCC41C210EBB}" destId="{BBE61548-C0D3-4E23-A05C-8E78CA6AF30A}" srcOrd="1" destOrd="0" presId="urn:microsoft.com/office/officeart/2005/8/layout/process4"/>
    <dgm:cxn modelId="{232140FB-2EB8-4D0D-B7CC-F49F94722FC8}" type="presParOf" srcId="{D769BE89-6866-44B2-B93F-FCC41C210EBB}" destId="{5A438F0C-DB16-43A1-AA20-0D94AA2A0DBC}" srcOrd="2"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94A117-31E2-4529-81FC-6E4D07F8C75A}"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4AD4DE1B-BC27-4E52-8136-EA04BFEA8A67}">
      <dgm:prSet/>
      <dgm:spPr/>
      <dgm:t>
        <a:bodyPr/>
        <a:lstStyle/>
        <a:p>
          <a:pPr>
            <a:defRPr cap="all"/>
          </a:pPr>
          <a:r>
            <a:rPr lang="en-US"/>
            <a:t>Automation provides attack leverage</a:t>
          </a:r>
        </a:p>
      </dgm:t>
    </dgm:pt>
    <dgm:pt modelId="{9C860EF0-F2FB-4B3C-A7EC-F54768FDFEF9}" type="parTrans" cxnId="{58137EBB-B7E2-4AB7-8718-E4082B81D4AD}">
      <dgm:prSet/>
      <dgm:spPr/>
      <dgm:t>
        <a:bodyPr/>
        <a:lstStyle/>
        <a:p>
          <a:endParaRPr lang="en-US"/>
        </a:p>
      </dgm:t>
    </dgm:pt>
    <dgm:pt modelId="{3F305E93-58FF-4D24-AC4A-0C977170BF21}" type="sibTrans" cxnId="{58137EBB-B7E2-4AB7-8718-E4082B81D4AD}">
      <dgm:prSet/>
      <dgm:spPr/>
      <dgm:t>
        <a:bodyPr/>
        <a:lstStyle/>
        <a:p>
          <a:endParaRPr lang="en-US"/>
        </a:p>
      </dgm:t>
    </dgm:pt>
    <dgm:pt modelId="{5C0F28B2-2DBD-4B79-956B-4886DCBF53E2}">
      <dgm:prSet/>
      <dgm:spPr/>
      <dgm:t>
        <a:bodyPr/>
        <a:lstStyle/>
        <a:p>
          <a:pPr>
            <a:defRPr cap="all"/>
          </a:pPr>
          <a:r>
            <a:rPr lang="en-US"/>
            <a:t>Insiders have substantial access </a:t>
          </a:r>
        </a:p>
      </dgm:t>
    </dgm:pt>
    <dgm:pt modelId="{F4E98BC4-D28D-411B-9A10-2328AADAC322}" type="parTrans" cxnId="{F1A88874-8249-4428-A813-D225EB6B8347}">
      <dgm:prSet/>
      <dgm:spPr/>
      <dgm:t>
        <a:bodyPr/>
        <a:lstStyle/>
        <a:p>
          <a:endParaRPr lang="en-US"/>
        </a:p>
      </dgm:t>
    </dgm:pt>
    <dgm:pt modelId="{EF187145-0D65-4CD7-9AD4-751E09372561}" type="sibTrans" cxnId="{F1A88874-8249-4428-A813-D225EB6B8347}">
      <dgm:prSet/>
      <dgm:spPr/>
      <dgm:t>
        <a:bodyPr/>
        <a:lstStyle/>
        <a:p>
          <a:endParaRPr lang="en-US"/>
        </a:p>
      </dgm:t>
    </dgm:pt>
    <dgm:pt modelId="{30EDE341-E7A0-4E44-9825-50EDD1BAF0BD}">
      <dgm:prSet/>
      <dgm:spPr/>
      <dgm:t>
        <a:bodyPr/>
        <a:lstStyle/>
        <a:p>
          <a:pPr>
            <a:defRPr cap="all"/>
          </a:pPr>
          <a:r>
            <a:rPr lang="en-US"/>
            <a:t>Costs to attacks versus defend are disproportional</a:t>
          </a:r>
        </a:p>
      </dgm:t>
    </dgm:pt>
    <dgm:pt modelId="{35AAD8AE-2D12-45A4-BCB5-C836A8C12B98}" type="parTrans" cxnId="{7225FD36-EBCA-439D-8E9D-C538867CA9DB}">
      <dgm:prSet/>
      <dgm:spPr/>
      <dgm:t>
        <a:bodyPr/>
        <a:lstStyle/>
        <a:p>
          <a:endParaRPr lang="en-US"/>
        </a:p>
      </dgm:t>
    </dgm:pt>
    <dgm:pt modelId="{15B0327F-72D8-48E5-8C3F-77C3E448269F}" type="sibTrans" cxnId="{7225FD36-EBCA-439D-8E9D-C538867CA9DB}">
      <dgm:prSet/>
      <dgm:spPr/>
      <dgm:t>
        <a:bodyPr/>
        <a:lstStyle/>
        <a:p>
          <a:endParaRPr lang="en-US"/>
        </a:p>
      </dgm:t>
    </dgm:pt>
    <dgm:pt modelId="{EB2CF494-BB5D-4466-81A2-BE7752606E02}" type="pres">
      <dgm:prSet presAssocID="{7094A117-31E2-4529-81FC-6E4D07F8C75A}" presName="root" presStyleCnt="0">
        <dgm:presLayoutVars>
          <dgm:dir/>
          <dgm:resizeHandles val="exact"/>
        </dgm:presLayoutVars>
      </dgm:prSet>
      <dgm:spPr/>
    </dgm:pt>
    <dgm:pt modelId="{B0B92B5E-0F1F-4E2D-A2F4-179AF0753C9A}" type="pres">
      <dgm:prSet presAssocID="{4AD4DE1B-BC27-4E52-8136-EA04BFEA8A67}" presName="compNode" presStyleCnt="0"/>
      <dgm:spPr/>
    </dgm:pt>
    <dgm:pt modelId="{6ED542CB-D837-4C4C-8C56-61B655B79EF5}" type="pres">
      <dgm:prSet presAssocID="{4AD4DE1B-BC27-4E52-8136-EA04BFEA8A67}" presName="iconBgRect" presStyleLbl="bgShp" presStyleIdx="0" presStyleCnt="3"/>
      <dgm:spPr/>
    </dgm:pt>
    <dgm:pt modelId="{8AE4B2A4-8230-4F1F-B8D0-9359F4F1C255}" type="pres">
      <dgm:prSet presAssocID="{4AD4DE1B-BC27-4E52-8136-EA04BFEA8A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216D8836-EF13-426B-914A-4E527BB703A6}" type="pres">
      <dgm:prSet presAssocID="{4AD4DE1B-BC27-4E52-8136-EA04BFEA8A67}" presName="spaceRect" presStyleCnt="0"/>
      <dgm:spPr/>
    </dgm:pt>
    <dgm:pt modelId="{73AFA81F-19E2-4421-9B43-6681A76CCB50}" type="pres">
      <dgm:prSet presAssocID="{4AD4DE1B-BC27-4E52-8136-EA04BFEA8A67}" presName="textRect" presStyleLbl="revTx" presStyleIdx="0" presStyleCnt="3">
        <dgm:presLayoutVars>
          <dgm:chMax val="1"/>
          <dgm:chPref val="1"/>
        </dgm:presLayoutVars>
      </dgm:prSet>
      <dgm:spPr/>
    </dgm:pt>
    <dgm:pt modelId="{A12B58D6-E76C-44AA-96FB-0D18D5C4C271}" type="pres">
      <dgm:prSet presAssocID="{3F305E93-58FF-4D24-AC4A-0C977170BF21}" presName="sibTrans" presStyleCnt="0"/>
      <dgm:spPr/>
    </dgm:pt>
    <dgm:pt modelId="{71D50C8B-B60E-438A-8056-85A73604FFC5}" type="pres">
      <dgm:prSet presAssocID="{5C0F28B2-2DBD-4B79-956B-4886DCBF53E2}" presName="compNode" presStyleCnt="0"/>
      <dgm:spPr/>
    </dgm:pt>
    <dgm:pt modelId="{A7EBFA95-3503-496A-BB39-71CC021C0FBE}" type="pres">
      <dgm:prSet presAssocID="{5C0F28B2-2DBD-4B79-956B-4886DCBF53E2}" presName="iconBgRect" presStyleLbl="bgShp" presStyleIdx="1" presStyleCnt="3"/>
      <dgm:spPr/>
    </dgm:pt>
    <dgm:pt modelId="{4BE42FC0-4DB5-4A47-9F1A-7EADD1B4BD3E}" type="pres">
      <dgm:prSet presAssocID="{5C0F28B2-2DBD-4B79-956B-4886DCBF53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79C35CB3-EFF5-4C46-A7AD-CB7242602758}" type="pres">
      <dgm:prSet presAssocID="{5C0F28B2-2DBD-4B79-956B-4886DCBF53E2}" presName="spaceRect" presStyleCnt="0"/>
      <dgm:spPr/>
    </dgm:pt>
    <dgm:pt modelId="{18551934-B17A-419B-8DE6-433B324D1ABC}" type="pres">
      <dgm:prSet presAssocID="{5C0F28B2-2DBD-4B79-956B-4886DCBF53E2}" presName="textRect" presStyleLbl="revTx" presStyleIdx="1" presStyleCnt="3">
        <dgm:presLayoutVars>
          <dgm:chMax val="1"/>
          <dgm:chPref val="1"/>
        </dgm:presLayoutVars>
      </dgm:prSet>
      <dgm:spPr/>
    </dgm:pt>
    <dgm:pt modelId="{441D1B70-6215-469D-97F0-461AF77C7B3F}" type="pres">
      <dgm:prSet presAssocID="{EF187145-0D65-4CD7-9AD4-751E09372561}" presName="sibTrans" presStyleCnt="0"/>
      <dgm:spPr/>
    </dgm:pt>
    <dgm:pt modelId="{DBEF83FB-4428-4EBB-87E2-3D531149BD31}" type="pres">
      <dgm:prSet presAssocID="{30EDE341-E7A0-4E44-9825-50EDD1BAF0BD}" presName="compNode" presStyleCnt="0"/>
      <dgm:spPr/>
    </dgm:pt>
    <dgm:pt modelId="{129B90E5-401E-4D13-91F3-2F8BF359A2BC}" type="pres">
      <dgm:prSet presAssocID="{30EDE341-E7A0-4E44-9825-50EDD1BAF0BD}" presName="iconBgRect" presStyleLbl="bgShp" presStyleIdx="2" presStyleCnt="3"/>
      <dgm:spPr/>
    </dgm:pt>
    <dgm:pt modelId="{FF4AE51C-7C20-4778-8217-0EF39CC8CA02}" type="pres">
      <dgm:prSet presAssocID="{30EDE341-E7A0-4E44-9825-50EDD1BAF0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183AEF4B-E008-4D23-9D87-B331631CA065}" type="pres">
      <dgm:prSet presAssocID="{30EDE341-E7A0-4E44-9825-50EDD1BAF0BD}" presName="spaceRect" presStyleCnt="0"/>
      <dgm:spPr/>
    </dgm:pt>
    <dgm:pt modelId="{B4F3D878-FF34-4AE8-BA79-FFED912C8D07}" type="pres">
      <dgm:prSet presAssocID="{30EDE341-E7A0-4E44-9825-50EDD1BAF0BD}" presName="textRect" presStyleLbl="revTx" presStyleIdx="2" presStyleCnt="3">
        <dgm:presLayoutVars>
          <dgm:chMax val="1"/>
          <dgm:chPref val="1"/>
        </dgm:presLayoutVars>
      </dgm:prSet>
      <dgm:spPr/>
    </dgm:pt>
  </dgm:ptLst>
  <dgm:cxnLst>
    <dgm:cxn modelId="{C59A1017-AA6E-405D-80F2-1EF8ACE69C86}" type="presOf" srcId="{7094A117-31E2-4529-81FC-6E4D07F8C75A}" destId="{EB2CF494-BB5D-4466-81A2-BE7752606E02}" srcOrd="0" destOrd="0" presId="urn:microsoft.com/office/officeart/2018/5/layout/IconCircleLabelList"/>
    <dgm:cxn modelId="{7225FD36-EBCA-439D-8E9D-C538867CA9DB}" srcId="{7094A117-31E2-4529-81FC-6E4D07F8C75A}" destId="{30EDE341-E7A0-4E44-9825-50EDD1BAF0BD}" srcOrd="2" destOrd="0" parTransId="{35AAD8AE-2D12-45A4-BCB5-C836A8C12B98}" sibTransId="{15B0327F-72D8-48E5-8C3F-77C3E448269F}"/>
    <dgm:cxn modelId="{0611E64B-53CB-453E-8ED8-99C8F2E0233D}" type="presOf" srcId="{4AD4DE1B-BC27-4E52-8136-EA04BFEA8A67}" destId="{73AFA81F-19E2-4421-9B43-6681A76CCB50}" srcOrd="0" destOrd="0" presId="urn:microsoft.com/office/officeart/2018/5/layout/IconCircleLabelList"/>
    <dgm:cxn modelId="{1C5F6454-E835-40EE-AFF5-3FF77244C282}" type="presOf" srcId="{30EDE341-E7A0-4E44-9825-50EDD1BAF0BD}" destId="{B4F3D878-FF34-4AE8-BA79-FFED912C8D07}" srcOrd="0" destOrd="0" presId="urn:microsoft.com/office/officeart/2018/5/layout/IconCircleLabelList"/>
    <dgm:cxn modelId="{F1A88874-8249-4428-A813-D225EB6B8347}" srcId="{7094A117-31E2-4529-81FC-6E4D07F8C75A}" destId="{5C0F28B2-2DBD-4B79-956B-4886DCBF53E2}" srcOrd="1" destOrd="0" parTransId="{F4E98BC4-D28D-411B-9A10-2328AADAC322}" sibTransId="{EF187145-0D65-4CD7-9AD4-751E09372561}"/>
    <dgm:cxn modelId="{24CD8957-1F02-4BDD-AD87-C2C0DFBF5220}" type="presOf" srcId="{5C0F28B2-2DBD-4B79-956B-4886DCBF53E2}" destId="{18551934-B17A-419B-8DE6-433B324D1ABC}" srcOrd="0" destOrd="0" presId="urn:microsoft.com/office/officeart/2018/5/layout/IconCircleLabelList"/>
    <dgm:cxn modelId="{58137EBB-B7E2-4AB7-8718-E4082B81D4AD}" srcId="{7094A117-31E2-4529-81FC-6E4D07F8C75A}" destId="{4AD4DE1B-BC27-4E52-8136-EA04BFEA8A67}" srcOrd="0" destOrd="0" parTransId="{9C860EF0-F2FB-4B3C-A7EC-F54768FDFEF9}" sibTransId="{3F305E93-58FF-4D24-AC4A-0C977170BF21}"/>
    <dgm:cxn modelId="{974A7AA6-1429-49E2-8F2C-C47675918557}" type="presParOf" srcId="{EB2CF494-BB5D-4466-81A2-BE7752606E02}" destId="{B0B92B5E-0F1F-4E2D-A2F4-179AF0753C9A}" srcOrd="0" destOrd="0" presId="urn:microsoft.com/office/officeart/2018/5/layout/IconCircleLabelList"/>
    <dgm:cxn modelId="{78B90552-9154-4399-B85F-7C3D4C04BDFC}" type="presParOf" srcId="{B0B92B5E-0F1F-4E2D-A2F4-179AF0753C9A}" destId="{6ED542CB-D837-4C4C-8C56-61B655B79EF5}" srcOrd="0" destOrd="0" presId="urn:microsoft.com/office/officeart/2018/5/layout/IconCircleLabelList"/>
    <dgm:cxn modelId="{0FF018DB-4D4D-4EFD-BC54-E420BB23B53E}" type="presParOf" srcId="{B0B92B5E-0F1F-4E2D-A2F4-179AF0753C9A}" destId="{8AE4B2A4-8230-4F1F-B8D0-9359F4F1C255}" srcOrd="1" destOrd="0" presId="urn:microsoft.com/office/officeart/2018/5/layout/IconCircleLabelList"/>
    <dgm:cxn modelId="{9CD72CAE-3769-474F-B574-24B4E0F638F6}" type="presParOf" srcId="{B0B92B5E-0F1F-4E2D-A2F4-179AF0753C9A}" destId="{216D8836-EF13-426B-914A-4E527BB703A6}" srcOrd="2" destOrd="0" presId="urn:microsoft.com/office/officeart/2018/5/layout/IconCircleLabelList"/>
    <dgm:cxn modelId="{DB01F441-F1D6-4B60-8792-DF1F8EBA6202}" type="presParOf" srcId="{B0B92B5E-0F1F-4E2D-A2F4-179AF0753C9A}" destId="{73AFA81F-19E2-4421-9B43-6681A76CCB50}" srcOrd="3" destOrd="0" presId="urn:microsoft.com/office/officeart/2018/5/layout/IconCircleLabelList"/>
    <dgm:cxn modelId="{4952BF4B-63B7-4EEC-B9C0-55652E2E5D98}" type="presParOf" srcId="{EB2CF494-BB5D-4466-81A2-BE7752606E02}" destId="{A12B58D6-E76C-44AA-96FB-0D18D5C4C271}" srcOrd="1" destOrd="0" presId="urn:microsoft.com/office/officeart/2018/5/layout/IconCircleLabelList"/>
    <dgm:cxn modelId="{DAC2F3FF-529E-4EDB-AA3D-AD113474C45E}" type="presParOf" srcId="{EB2CF494-BB5D-4466-81A2-BE7752606E02}" destId="{71D50C8B-B60E-438A-8056-85A73604FFC5}" srcOrd="2" destOrd="0" presId="urn:microsoft.com/office/officeart/2018/5/layout/IconCircleLabelList"/>
    <dgm:cxn modelId="{780ECE50-E4ED-4144-AF0E-8E411EEE0093}" type="presParOf" srcId="{71D50C8B-B60E-438A-8056-85A73604FFC5}" destId="{A7EBFA95-3503-496A-BB39-71CC021C0FBE}" srcOrd="0" destOrd="0" presId="urn:microsoft.com/office/officeart/2018/5/layout/IconCircleLabelList"/>
    <dgm:cxn modelId="{F70164D4-3346-402E-9198-ECBDE544B4B5}" type="presParOf" srcId="{71D50C8B-B60E-438A-8056-85A73604FFC5}" destId="{4BE42FC0-4DB5-4A47-9F1A-7EADD1B4BD3E}" srcOrd="1" destOrd="0" presId="urn:microsoft.com/office/officeart/2018/5/layout/IconCircleLabelList"/>
    <dgm:cxn modelId="{E145FF17-AF2B-41A0-A624-36EBA121A9A4}" type="presParOf" srcId="{71D50C8B-B60E-438A-8056-85A73604FFC5}" destId="{79C35CB3-EFF5-4C46-A7AD-CB7242602758}" srcOrd="2" destOrd="0" presId="urn:microsoft.com/office/officeart/2018/5/layout/IconCircleLabelList"/>
    <dgm:cxn modelId="{9A11738C-2A63-41F2-8BE5-3A4C68F20B45}" type="presParOf" srcId="{71D50C8B-B60E-438A-8056-85A73604FFC5}" destId="{18551934-B17A-419B-8DE6-433B324D1ABC}" srcOrd="3" destOrd="0" presId="urn:microsoft.com/office/officeart/2018/5/layout/IconCircleLabelList"/>
    <dgm:cxn modelId="{EA0A9B16-8C16-47E9-9227-BA0C4FDC31D5}" type="presParOf" srcId="{EB2CF494-BB5D-4466-81A2-BE7752606E02}" destId="{441D1B70-6215-469D-97F0-461AF77C7B3F}" srcOrd="3" destOrd="0" presId="urn:microsoft.com/office/officeart/2018/5/layout/IconCircleLabelList"/>
    <dgm:cxn modelId="{6178B0BB-BDD4-4877-ACB8-CEC1C0B4226F}" type="presParOf" srcId="{EB2CF494-BB5D-4466-81A2-BE7752606E02}" destId="{DBEF83FB-4428-4EBB-87E2-3D531149BD31}" srcOrd="4" destOrd="0" presId="urn:microsoft.com/office/officeart/2018/5/layout/IconCircleLabelList"/>
    <dgm:cxn modelId="{A0571194-A541-4BB4-BB72-D6802326484C}" type="presParOf" srcId="{DBEF83FB-4428-4EBB-87E2-3D531149BD31}" destId="{129B90E5-401E-4D13-91F3-2F8BF359A2BC}" srcOrd="0" destOrd="0" presId="urn:microsoft.com/office/officeart/2018/5/layout/IconCircleLabelList"/>
    <dgm:cxn modelId="{1700673D-7968-42F6-B874-9A2184B6A495}" type="presParOf" srcId="{DBEF83FB-4428-4EBB-87E2-3D531149BD31}" destId="{FF4AE51C-7C20-4778-8217-0EF39CC8CA02}" srcOrd="1" destOrd="0" presId="urn:microsoft.com/office/officeart/2018/5/layout/IconCircleLabelList"/>
    <dgm:cxn modelId="{C95D1D4F-E5BF-4A23-8009-DCA138E76F39}" type="presParOf" srcId="{DBEF83FB-4428-4EBB-87E2-3D531149BD31}" destId="{183AEF4B-E008-4D23-9D87-B331631CA065}" srcOrd="2" destOrd="0" presId="urn:microsoft.com/office/officeart/2018/5/layout/IconCircleLabelList"/>
    <dgm:cxn modelId="{C419D05D-30E1-4881-86FA-632454EF8C5C}" type="presParOf" srcId="{DBEF83FB-4428-4EBB-87E2-3D531149BD31}" destId="{B4F3D878-FF34-4AE8-BA79-FFED912C8D07}"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4EC9C-2218-441F-8654-67BBA4128F60}">
      <dsp:nvSpPr>
        <dsp:cNvPr id="0" name=""/>
        <dsp:cNvSpPr/>
      </dsp:nvSpPr>
      <dsp:spPr>
        <a:xfrm>
          <a:off x="0" y="1523"/>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FEEFF-3E02-455C-98C5-25BD154309E7}">
      <dsp:nvSpPr>
        <dsp:cNvPr id="0" name=""/>
        <dsp:cNvSpPr/>
      </dsp:nvSpPr>
      <dsp:spPr>
        <a:xfrm>
          <a:off x="196357" y="147574"/>
          <a:ext cx="357013" cy="3570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B16732-9B8F-45E8-A505-F9926308BDAB}">
      <dsp:nvSpPr>
        <dsp:cNvPr id="0" name=""/>
        <dsp:cNvSpPr/>
      </dsp:nvSpPr>
      <dsp:spPr>
        <a:xfrm>
          <a:off x="749727" y="1523"/>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Setting the stage</a:t>
          </a:r>
        </a:p>
      </dsp:txBody>
      <dsp:txXfrm>
        <a:off x="749727" y="1523"/>
        <a:ext cx="6262642" cy="649115"/>
      </dsp:txXfrm>
    </dsp:sp>
    <dsp:sp modelId="{B8462054-37C5-443C-A6DF-E01E4ECA8ADF}">
      <dsp:nvSpPr>
        <dsp:cNvPr id="0" name=""/>
        <dsp:cNvSpPr/>
      </dsp:nvSpPr>
      <dsp:spPr>
        <a:xfrm>
          <a:off x="0" y="812917"/>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45C90A-77D0-4EFF-9568-E7A356901831}">
      <dsp:nvSpPr>
        <dsp:cNvPr id="0" name=""/>
        <dsp:cNvSpPr/>
      </dsp:nvSpPr>
      <dsp:spPr>
        <a:xfrm>
          <a:off x="196357" y="958968"/>
          <a:ext cx="357013" cy="3570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B4D1ED-4F83-4840-A591-A99F133DEC29}">
      <dsp:nvSpPr>
        <dsp:cNvPr id="0" name=""/>
        <dsp:cNvSpPr/>
      </dsp:nvSpPr>
      <dsp:spPr>
        <a:xfrm>
          <a:off x="749727" y="812917"/>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Identify what we are protecting</a:t>
          </a:r>
        </a:p>
      </dsp:txBody>
      <dsp:txXfrm>
        <a:off x="749727" y="812917"/>
        <a:ext cx="6262642" cy="649115"/>
      </dsp:txXfrm>
    </dsp:sp>
    <dsp:sp modelId="{A5BC41C1-CE9C-44E5-B11E-03FD4EF9F591}">
      <dsp:nvSpPr>
        <dsp:cNvPr id="0" name=""/>
        <dsp:cNvSpPr/>
      </dsp:nvSpPr>
      <dsp:spPr>
        <a:xfrm>
          <a:off x="0" y="1624311"/>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BE87C4-0FAE-41E4-B53D-897B6784FAE8}">
      <dsp:nvSpPr>
        <dsp:cNvPr id="0" name=""/>
        <dsp:cNvSpPr/>
      </dsp:nvSpPr>
      <dsp:spPr>
        <a:xfrm>
          <a:off x="196357" y="1770361"/>
          <a:ext cx="357013" cy="3570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7B4C71-0C9A-408F-A07D-D106EE435FCF}">
      <dsp:nvSpPr>
        <dsp:cNvPr id="0" name=""/>
        <dsp:cNvSpPr/>
      </dsp:nvSpPr>
      <dsp:spPr>
        <a:xfrm>
          <a:off x="749727" y="1624311"/>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Who are we protecting against</a:t>
          </a:r>
        </a:p>
      </dsp:txBody>
      <dsp:txXfrm>
        <a:off x="749727" y="1624311"/>
        <a:ext cx="6262642" cy="649115"/>
      </dsp:txXfrm>
    </dsp:sp>
    <dsp:sp modelId="{40577CC6-D953-492E-8E18-DE8F9CC77509}">
      <dsp:nvSpPr>
        <dsp:cNvPr id="0" name=""/>
        <dsp:cNvSpPr/>
      </dsp:nvSpPr>
      <dsp:spPr>
        <a:xfrm>
          <a:off x="0" y="2435704"/>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D9E732-65DB-465A-BAD7-ECB44EA1C15E}">
      <dsp:nvSpPr>
        <dsp:cNvPr id="0" name=""/>
        <dsp:cNvSpPr/>
      </dsp:nvSpPr>
      <dsp:spPr>
        <a:xfrm>
          <a:off x="196357" y="2581755"/>
          <a:ext cx="357013" cy="3570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F95B8C-5A87-4738-81A5-3775B40E6398}">
      <dsp:nvSpPr>
        <dsp:cNvPr id="0" name=""/>
        <dsp:cNvSpPr/>
      </dsp:nvSpPr>
      <dsp:spPr>
        <a:xfrm>
          <a:off x="749727" y="2435704"/>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How are they attacking us</a:t>
          </a:r>
        </a:p>
      </dsp:txBody>
      <dsp:txXfrm>
        <a:off x="749727" y="2435704"/>
        <a:ext cx="6262642" cy="649115"/>
      </dsp:txXfrm>
    </dsp:sp>
    <dsp:sp modelId="{2A35C64E-E659-4754-A7E4-BB6E24478269}">
      <dsp:nvSpPr>
        <dsp:cNvPr id="0" name=""/>
        <dsp:cNvSpPr/>
      </dsp:nvSpPr>
      <dsp:spPr>
        <a:xfrm>
          <a:off x="0" y="3247098"/>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F6250-0E62-468D-9EAF-152BED129F16}">
      <dsp:nvSpPr>
        <dsp:cNvPr id="0" name=""/>
        <dsp:cNvSpPr/>
      </dsp:nvSpPr>
      <dsp:spPr>
        <a:xfrm>
          <a:off x="196357" y="3393149"/>
          <a:ext cx="357013" cy="3570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2A86A4-EACF-43C4-A3EC-4650A28B81D2}">
      <dsp:nvSpPr>
        <dsp:cNvPr id="0" name=""/>
        <dsp:cNvSpPr/>
      </dsp:nvSpPr>
      <dsp:spPr>
        <a:xfrm>
          <a:off x="749727" y="3247098"/>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Examine Evolution of Attack Surface</a:t>
          </a:r>
        </a:p>
      </dsp:txBody>
      <dsp:txXfrm>
        <a:off x="749727" y="3247098"/>
        <a:ext cx="6262642" cy="649115"/>
      </dsp:txXfrm>
    </dsp:sp>
    <dsp:sp modelId="{24C8F751-7EAF-4F18-B6FC-ADCE10A0AE7D}">
      <dsp:nvSpPr>
        <dsp:cNvPr id="0" name=""/>
        <dsp:cNvSpPr/>
      </dsp:nvSpPr>
      <dsp:spPr>
        <a:xfrm>
          <a:off x="0" y="4058492"/>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EA43E9-4973-48BD-BAC5-3E8F04A3A894}">
      <dsp:nvSpPr>
        <dsp:cNvPr id="0" name=""/>
        <dsp:cNvSpPr/>
      </dsp:nvSpPr>
      <dsp:spPr>
        <a:xfrm>
          <a:off x="196357" y="4204543"/>
          <a:ext cx="357013" cy="35701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F05FBB-87EE-47E5-BD59-16BC6BA144FD}">
      <dsp:nvSpPr>
        <dsp:cNvPr id="0" name=""/>
        <dsp:cNvSpPr/>
      </dsp:nvSpPr>
      <dsp:spPr>
        <a:xfrm>
          <a:off x="749727" y="4058492"/>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Strategies for Prioritizing Risk Management</a:t>
          </a:r>
        </a:p>
      </dsp:txBody>
      <dsp:txXfrm>
        <a:off x="749727" y="4058492"/>
        <a:ext cx="6262642" cy="6491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C6AD2-C640-48B5-BCB5-CF714B5139DF}">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6FAD9-1F5F-4EA8-ABB7-B0E9B52300F5}">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CDCC52-1DE4-4E0D-9A71-F8F952AF0B34}">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Zero Day Markets are a thing</a:t>
          </a:r>
        </a:p>
      </dsp:txBody>
      <dsp:txXfrm>
        <a:off x="1553633" y="574"/>
        <a:ext cx="5458736" cy="1345137"/>
      </dsp:txXfrm>
    </dsp:sp>
    <dsp:sp modelId="{A409F903-9E9C-48ED-9A54-B543CDC694EE}">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8F078-2044-461B-B0E9-79E566B0EAD6}">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06D1627-5744-46DE-BDF0-CA11BDDD5D88}">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More likely scenario is a year-old known vulnerability</a:t>
          </a:r>
        </a:p>
      </dsp:txBody>
      <dsp:txXfrm>
        <a:off x="1553633" y="1681996"/>
        <a:ext cx="5458736" cy="1345137"/>
      </dsp:txXfrm>
    </dsp:sp>
    <dsp:sp modelId="{0FBE3E86-8697-4245-A01C-198397854AAF}">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0BCA2B-4A37-4D45-8622-6A1E1CB3B462}">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E09944-EA08-4B49-9973-24B7F1091915}">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Patch management is very solvable problem</a:t>
          </a:r>
        </a:p>
      </dsp:txBody>
      <dsp:txXfrm>
        <a:off x="1553633" y="3363418"/>
        <a:ext cx="5458736" cy="13451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A5DDC-ED3F-4BD3-8031-AE181CFACF30}">
      <dsp:nvSpPr>
        <dsp:cNvPr id="0" name=""/>
        <dsp:cNvSpPr/>
      </dsp:nvSpPr>
      <dsp:spPr>
        <a:xfrm>
          <a:off x="975923" y="535138"/>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35892B-CD9E-4828-ABAD-C8E9B1B7E827}">
      <dsp:nvSpPr>
        <dsp:cNvPr id="0" name=""/>
        <dsp:cNvSpPr/>
      </dsp:nvSpPr>
      <dsp:spPr>
        <a:xfrm>
          <a:off x="84324" y="2378648"/>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t>They just work</a:t>
          </a:r>
        </a:p>
      </dsp:txBody>
      <dsp:txXfrm>
        <a:off x="84324" y="2378648"/>
        <a:ext cx="3242179" cy="720000"/>
      </dsp:txXfrm>
    </dsp:sp>
    <dsp:sp modelId="{5F23CDCE-7566-4B28-8BEC-DFB98DC757F2}">
      <dsp:nvSpPr>
        <dsp:cNvPr id="0" name=""/>
        <dsp:cNvSpPr/>
      </dsp:nvSpPr>
      <dsp:spPr>
        <a:xfrm>
          <a:off x="4785484" y="535138"/>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D281C7-2DE4-4E99-9294-7CA6A192C758}">
      <dsp:nvSpPr>
        <dsp:cNvPr id="0" name=""/>
        <dsp:cNvSpPr/>
      </dsp:nvSpPr>
      <dsp:spPr>
        <a:xfrm>
          <a:off x="3893885" y="2378648"/>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t>We can’t tell the difference</a:t>
          </a:r>
        </a:p>
      </dsp:txBody>
      <dsp:txXfrm>
        <a:off x="3893885" y="2378648"/>
        <a:ext cx="3242179" cy="720000"/>
      </dsp:txXfrm>
    </dsp:sp>
    <dsp:sp modelId="{51E105AA-D3E9-4174-BB07-442990278F26}">
      <dsp:nvSpPr>
        <dsp:cNvPr id="0" name=""/>
        <dsp:cNvSpPr/>
      </dsp:nvSpPr>
      <dsp:spPr>
        <a:xfrm>
          <a:off x="8595045" y="535138"/>
          <a:ext cx="1458980" cy="1458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3C4CF9-F7FC-4D23-A850-F04E9C18B501}">
      <dsp:nvSpPr>
        <dsp:cNvPr id="0" name=""/>
        <dsp:cNvSpPr/>
      </dsp:nvSpPr>
      <dsp:spPr>
        <a:xfrm>
          <a:off x="7703446" y="2378648"/>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t>Awareness to the rescue</a:t>
          </a:r>
        </a:p>
      </dsp:txBody>
      <dsp:txXfrm>
        <a:off x="7703446" y="2378648"/>
        <a:ext cx="3242179"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4EB40-8658-4E72-8832-60362E448FD1}">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79905-C994-4E09-A9C8-9A0CDB968C5D}">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709E35-4393-4E9D-82F0-2D0A8DCB3B4C}">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US" sz="1800" kern="1200" dirty="0"/>
            <a:t>The network boundary is no longer a crisp line and abstractly blends across multiple third-party systems.  </a:t>
          </a:r>
        </a:p>
      </dsp:txBody>
      <dsp:txXfrm>
        <a:off x="1553633" y="574"/>
        <a:ext cx="5458736" cy="1345137"/>
      </dsp:txXfrm>
    </dsp:sp>
    <dsp:sp modelId="{0817D7E4-0729-41DF-862C-53AB6A4B5F1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A56174-42BF-4857-91BF-EDC81BC2C7DA}">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7E316E-1B69-4748-8FC5-FE911AD76FC4}">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US" sz="1800" kern="1200" dirty="0"/>
            <a:t>Legacy control systems, such as edge firewalls and vulnerability scanners are no longer sufficient because attackers focus on the richer landscape of application level attacks (e.g., web services, VoIP, ...)</a:t>
          </a:r>
        </a:p>
      </dsp:txBody>
      <dsp:txXfrm>
        <a:off x="1553633" y="1681996"/>
        <a:ext cx="5458736" cy="1345137"/>
      </dsp:txXfrm>
    </dsp:sp>
    <dsp:sp modelId="{5D304C90-CE30-4305-B8D7-D2114804A098}">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7C7117-CC9B-4E92-88E3-6B017EFDFA6D}">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109FF-7810-4C7B-9131-45FF5913BCDA}">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US" sz="1800" kern="1200"/>
            <a:t>Everything as a Service (XaaS) forces even internal systems to distribute across public solutions</a:t>
          </a:r>
        </a:p>
      </dsp:txBody>
      <dsp:txXfrm>
        <a:off x="1553633" y="3363418"/>
        <a:ext cx="5458736" cy="13451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A4BD2-21D8-4DCB-A1A8-4FAE4C8B8F5B}">
      <dsp:nvSpPr>
        <dsp:cNvPr id="0" name=""/>
        <dsp:cNvSpPr/>
      </dsp:nvSpPr>
      <dsp:spPr>
        <a:xfrm>
          <a:off x="0" y="2871211"/>
          <a:ext cx="11029950" cy="94239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Political values made trade-offs between</a:t>
          </a:r>
          <a:endParaRPr lang="en-US" sz="1800" kern="1200" dirty="0"/>
        </a:p>
      </dsp:txBody>
      <dsp:txXfrm>
        <a:off x="0" y="2871211"/>
        <a:ext cx="11029950" cy="508893"/>
      </dsp:txXfrm>
    </dsp:sp>
    <dsp:sp modelId="{D1E7BB47-2389-4FDB-8C5B-3A2ED24C6116}">
      <dsp:nvSpPr>
        <dsp:cNvPr id="0" name=""/>
        <dsp:cNvSpPr/>
      </dsp:nvSpPr>
      <dsp:spPr>
        <a:xfrm>
          <a:off x="5385" y="3361256"/>
          <a:ext cx="3673059" cy="43350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Government Control</a:t>
          </a:r>
        </a:p>
      </dsp:txBody>
      <dsp:txXfrm>
        <a:off x="5385" y="3361256"/>
        <a:ext cx="3673059" cy="433501"/>
      </dsp:txXfrm>
    </dsp:sp>
    <dsp:sp modelId="{B6585912-5259-4BF2-9F37-65CE7F0DDFF3}">
      <dsp:nvSpPr>
        <dsp:cNvPr id="0" name=""/>
        <dsp:cNvSpPr/>
      </dsp:nvSpPr>
      <dsp:spPr>
        <a:xfrm>
          <a:off x="3678445" y="3361256"/>
          <a:ext cx="3673059" cy="433501"/>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a:t>Social Freedoms</a:t>
          </a:r>
        </a:p>
      </dsp:txBody>
      <dsp:txXfrm>
        <a:off x="3678445" y="3361256"/>
        <a:ext cx="3673059" cy="433501"/>
      </dsp:txXfrm>
    </dsp:sp>
    <dsp:sp modelId="{BF593CC1-D33F-4FF5-B49A-B019AA757201}">
      <dsp:nvSpPr>
        <dsp:cNvPr id="0" name=""/>
        <dsp:cNvSpPr/>
      </dsp:nvSpPr>
      <dsp:spPr>
        <a:xfrm>
          <a:off x="7351504" y="3361256"/>
          <a:ext cx="3673059" cy="433501"/>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Rights of International Actors</a:t>
          </a:r>
        </a:p>
      </dsp:txBody>
      <dsp:txXfrm>
        <a:off x="7351504" y="3361256"/>
        <a:ext cx="3673059" cy="433501"/>
      </dsp:txXfrm>
    </dsp:sp>
    <dsp:sp modelId="{2F28DA5B-BB0E-49F5-9E0C-2E1CCB724937}">
      <dsp:nvSpPr>
        <dsp:cNvPr id="0" name=""/>
        <dsp:cNvSpPr/>
      </dsp:nvSpPr>
      <dsp:spPr>
        <a:xfrm rot="10800000">
          <a:off x="0" y="1435942"/>
          <a:ext cx="11029950" cy="1449404"/>
        </a:xfrm>
        <a:prstGeom prst="upArrowCallou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International Laws are nonstandard</a:t>
          </a:r>
        </a:p>
      </dsp:txBody>
      <dsp:txXfrm rot="-10800000">
        <a:off x="0" y="1435942"/>
        <a:ext cx="11029950" cy="508740"/>
      </dsp:txXfrm>
    </dsp:sp>
    <dsp:sp modelId="{809E79BA-8E75-49A0-8D11-6AED15733D4B}">
      <dsp:nvSpPr>
        <dsp:cNvPr id="0" name=""/>
        <dsp:cNvSpPr/>
      </dsp:nvSpPr>
      <dsp:spPr>
        <a:xfrm>
          <a:off x="0" y="1944683"/>
          <a:ext cx="5514975" cy="433371"/>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Litigation risk from non-compliance</a:t>
          </a:r>
        </a:p>
      </dsp:txBody>
      <dsp:txXfrm>
        <a:off x="0" y="1944683"/>
        <a:ext cx="5514975" cy="433371"/>
      </dsp:txXfrm>
    </dsp:sp>
    <dsp:sp modelId="{1E77933E-0A50-4150-912F-1B24EA138C56}">
      <dsp:nvSpPr>
        <dsp:cNvPr id="0" name=""/>
        <dsp:cNvSpPr/>
      </dsp:nvSpPr>
      <dsp:spPr>
        <a:xfrm>
          <a:off x="5514975" y="1944683"/>
          <a:ext cx="5514975" cy="433371"/>
        </a:xfrm>
        <a:prstGeom prst="rect">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Intellectual Privacy not equally honored</a:t>
          </a:r>
        </a:p>
      </dsp:txBody>
      <dsp:txXfrm>
        <a:off x="5514975" y="1944683"/>
        <a:ext cx="5514975" cy="433371"/>
      </dsp:txXfrm>
    </dsp:sp>
    <dsp:sp modelId="{89B5D523-DCC1-456B-8760-0C9B519FDDAF}">
      <dsp:nvSpPr>
        <dsp:cNvPr id="0" name=""/>
        <dsp:cNvSpPr/>
      </dsp:nvSpPr>
      <dsp:spPr>
        <a:xfrm rot="10800000">
          <a:off x="0" y="674"/>
          <a:ext cx="11029950" cy="1449404"/>
        </a:xfrm>
        <a:prstGeom prst="upArrowCallou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The Internet has geography</a:t>
          </a:r>
        </a:p>
      </dsp:txBody>
      <dsp:txXfrm rot="-10800000">
        <a:off x="0" y="674"/>
        <a:ext cx="11029950" cy="508740"/>
      </dsp:txXfrm>
    </dsp:sp>
    <dsp:sp modelId="{53D54ABB-32AA-445F-AF4B-54BDE7E97528}">
      <dsp:nvSpPr>
        <dsp:cNvPr id="0" name=""/>
        <dsp:cNvSpPr/>
      </dsp:nvSpPr>
      <dsp:spPr>
        <a:xfrm>
          <a:off x="0" y="509415"/>
          <a:ext cx="11029950" cy="43337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Nations enforce their sovereignty above all else </a:t>
          </a:r>
        </a:p>
      </dsp:txBody>
      <dsp:txXfrm>
        <a:off x="0" y="509415"/>
        <a:ext cx="11029950" cy="43337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E9671-4111-4FB7-A466-AF0697B0CDDA}">
      <dsp:nvSpPr>
        <dsp:cNvPr id="0" name=""/>
        <dsp:cNvSpPr/>
      </dsp:nvSpPr>
      <dsp:spPr>
        <a:xfrm>
          <a:off x="2094158" y="968"/>
          <a:ext cx="1000837" cy="65054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Users</a:t>
          </a:r>
        </a:p>
      </dsp:txBody>
      <dsp:txXfrm>
        <a:off x="2125915" y="32725"/>
        <a:ext cx="937323" cy="587030"/>
      </dsp:txXfrm>
    </dsp:sp>
    <dsp:sp modelId="{B183EEC3-155F-44EA-9029-E7CDF5D0B2C1}">
      <dsp:nvSpPr>
        <dsp:cNvPr id="0" name=""/>
        <dsp:cNvSpPr/>
      </dsp:nvSpPr>
      <dsp:spPr>
        <a:xfrm>
          <a:off x="1293109" y="326240"/>
          <a:ext cx="2602934" cy="2602934"/>
        </a:xfrm>
        <a:custGeom>
          <a:avLst/>
          <a:gdLst/>
          <a:ahLst/>
          <a:cxnLst/>
          <a:rect l="0" t="0" r="0" b="0"/>
          <a:pathLst>
            <a:path>
              <a:moveTo>
                <a:pt x="1936392" y="165382"/>
              </a:moveTo>
              <a:arcTo wR="1301467" hR="1301467" stAng="17951974" swAng="1213859"/>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0719AB0-341E-49D2-8151-B54E36F61E46}">
      <dsp:nvSpPr>
        <dsp:cNvPr id="0" name=""/>
        <dsp:cNvSpPr/>
      </dsp:nvSpPr>
      <dsp:spPr>
        <a:xfrm>
          <a:off x="3331927" y="900260"/>
          <a:ext cx="1000837" cy="65054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Sensors</a:t>
          </a:r>
        </a:p>
      </dsp:txBody>
      <dsp:txXfrm>
        <a:off x="3363684" y="932017"/>
        <a:ext cx="937323" cy="587030"/>
      </dsp:txXfrm>
    </dsp:sp>
    <dsp:sp modelId="{FF16AEBF-AA23-4D86-B8B6-F2A74692FB89}">
      <dsp:nvSpPr>
        <dsp:cNvPr id="0" name=""/>
        <dsp:cNvSpPr/>
      </dsp:nvSpPr>
      <dsp:spPr>
        <a:xfrm>
          <a:off x="1293109" y="326240"/>
          <a:ext cx="2602934" cy="2602934"/>
        </a:xfrm>
        <a:custGeom>
          <a:avLst/>
          <a:gdLst/>
          <a:ahLst/>
          <a:cxnLst/>
          <a:rect l="0" t="0" r="0" b="0"/>
          <a:pathLst>
            <a:path>
              <a:moveTo>
                <a:pt x="2599832" y="1391270"/>
              </a:moveTo>
              <a:arcTo wR="1301467" hR="1301467" stAng="21837398" swAng="1361521"/>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624A929-0CFA-45AF-A8F5-1FA769F43AD0}">
      <dsp:nvSpPr>
        <dsp:cNvPr id="0" name=""/>
        <dsp:cNvSpPr/>
      </dsp:nvSpPr>
      <dsp:spPr>
        <a:xfrm>
          <a:off x="2859141" y="2355344"/>
          <a:ext cx="1000837" cy="65054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Cloud</a:t>
          </a:r>
        </a:p>
      </dsp:txBody>
      <dsp:txXfrm>
        <a:off x="2890898" y="2387101"/>
        <a:ext cx="937323" cy="587030"/>
      </dsp:txXfrm>
    </dsp:sp>
    <dsp:sp modelId="{4E7FA787-145E-421C-A7FA-37AF73FE88BD}">
      <dsp:nvSpPr>
        <dsp:cNvPr id="0" name=""/>
        <dsp:cNvSpPr/>
      </dsp:nvSpPr>
      <dsp:spPr>
        <a:xfrm>
          <a:off x="1293109" y="326240"/>
          <a:ext cx="2602934" cy="2602934"/>
        </a:xfrm>
        <a:custGeom>
          <a:avLst/>
          <a:gdLst/>
          <a:ahLst/>
          <a:cxnLst/>
          <a:rect l="0" t="0" r="0" b="0"/>
          <a:pathLst>
            <a:path>
              <a:moveTo>
                <a:pt x="1461655" y="2593038"/>
              </a:moveTo>
              <a:arcTo wR="1301467" hR="1301467" stAng="4975797" swAng="848407"/>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2609C10-DCD9-4CBB-A59E-ACB04593436E}">
      <dsp:nvSpPr>
        <dsp:cNvPr id="0" name=""/>
        <dsp:cNvSpPr/>
      </dsp:nvSpPr>
      <dsp:spPr>
        <a:xfrm>
          <a:off x="1329174" y="2355344"/>
          <a:ext cx="1000837" cy="65054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AI</a:t>
          </a:r>
        </a:p>
      </dsp:txBody>
      <dsp:txXfrm>
        <a:off x="1360931" y="2387101"/>
        <a:ext cx="937323" cy="587030"/>
      </dsp:txXfrm>
    </dsp:sp>
    <dsp:sp modelId="{26762E12-8565-49FC-BE08-3D15D73A9FB4}">
      <dsp:nvSpPr>
        <dsp:cNvPr id="0" name=""/>
        <dsp:cNvSpPr/>
      </dsp:nvSpPr>
      <dsp:spPr>
        <a:xfrm>
          <a:off x="1293109" y="326240"/>
          <a:ext cx="2602934" cy="2602934"/>
        </a:xfrm>
        <a:custGeom>
          <a:avLst/>
          <a:gdLst/>
          <a:ahLst/>
          <a:cxnLst/>
          <a:rect l="0" t="0" r="0" b="0"/>
          <a:pathLst>
            <a:path>
              <a:moveTo>
                <a:pt x="138250" y="1885199"/>
              </a:moveTo>
              <a:arcTo wR="1301467" hR="1301467" stAng="9201080" swAng="1361521"/>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0C3884E-B474-4D52-A9BF-7B387731952D}">
      <dsp:nvSpPr>
        <dsp:cNvPr id="0" name=""/>
        <dsp:cNvSpPr/>
      </dsp:nvSpPr>
      <dsp:spPr>
        <a:xfrm>
          <a:off x="856389" y="900260"/>
          <a:ext cx="1000837" cy="65054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Motors</a:t>
          </a:r>
        </a:p>
      </dsp:txBody>
      <dsp:txXfrm>
        <a:off x="888146" y="932017"/>
        <a:ext cx="937323" cy="587030"/>
      </dsp:txXfrm>
    </dsp:sp>
    <dsp:sp modelId="{9AED74B3-F7AE-44A3-ABBF-CB7B9A2A4EDC}">
      <dsp:nvSpPr>
        <dsp:cNvPr id="0" name=""/>
        <dsp:cNvSpPr/>
      </dsp:nvSpPr>
      <dsp:spPr>
        <a:xfrm>
          <a:off x="1293109" y="326240"/>
          <a:ext cx="2602934" cy="2602934"/>
        </a:xfrm>
        <a:custGeom>
          <a:avLst/>
          <a:gdLst/>
          <a:ahLst/>
          <a:cxnLst/>
          <a:rect l="0" t="0" r="0" b="0"/>
          <a:pathLst>
            <a:path>
              <a:moveTo>
                <a:pt x="312849" y="455032"/>
              </a:moveTo>
              <a:arcTo wR="1301467" hR="1301467" stAng="13234167" swAng="1213859"/>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371C7-AFE4-4F8C-A963-219AD2CBAA20}">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A1CCF-869D-4B92-BF0A-41251B15DC9A}">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0038A6-62A9-4DB9-95D0-7EFEEA6583AF}">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Vulnerability exists at the intersection of</a:t>
          </a:r>
        </a:p>
      </dsp:txBody>
      <dsp:txXfrm>
        <a:off x="1553633" y="574"/>
        <a:ext cx="3155566" cy="1345137"/>
      </dsp:txXfrm>
    </dsp:sp>
    <dsp:sp modelId="{AC907F42-FED9-4CF3-8421-CB548E24F89B}">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755650">
            <a:lnSpc>
              <a:spcPct val="90000"/>
            </a:lnSpc>
            <a:spcBef>
              <a:spcPct val="0"/>
            </a:spcBef>
            <a:spcAft>
              <a:spcPct val="35000"/>
            </a:spcAft>
            <a:buNone/>
          </a:pPr>
          <a:r>
            <a:rPr lang="en-US" sz="1700" kern="1200"/>
            <a:t>System susceptibility</a:t>
          </a:r>
        </a:p>
        <a:p>
          <a:pPr marL="0" lvl="0" indent="0" algn="l" defTabSz="755650">
            <a:lnSpc>
              <a:spcPct val="90000"/>
            </a:lnSpc>
            <a:spcBef>
              <a:spcPct val="0"/>
            </a:spcBef>
            <a:spcAft>
              <a:spcPct val="35000"/>
            </a:spcAft>
            <a:buNone/>
          </a:pPr>
          <a:r>
            <a:rPr lang="en-US" sz="1700" kern="1200"/>
            <a:t>Threat accessibility</a:t>
          </a:r>
        </a:p>
        <a:p>
          <a:pPr marL="0" lvl="0" indent="0" algn="l" defTabSz="755650">
            <a:lnSpc>
              <a:spcPct val="90000"/>
            </a:lnSpc>
            <a:spcBef>
              <a:spcPct val="0"/>
            </a:spcBef>
            <a:spcAft>
              <a:spcPct val="35000"/>
            </a:spcAft>
            <a:buNone/>
          </a:pPr>
          <a:r>
            <a:rPr lang="en-US" sz="1700" kern="1200"/>
            <a:t>Threat capability</a:t>
          </a:r>
        </a:p>
      </dsp:txBody>
      <dsp:txXfrm>
        <a:off x="4709200" y="574"/>
        <a:ext cx="2303169" cy="1345137"/>
      </dsp:txXfrm>
    </dsp:sp>
    <dsp:sp modelId="{34CC7900-ADE1-4E59-AC92-735B7DE74C39}">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D5150-047D-408E-979D-E0F0D9A662C0}">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BAA406-879A-4913-94F9-9604555D879F}">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Understanding schedule and business impact</a:t>
          </a:r>
        </a:p>
      </dsp:txBody>
      <dsp:txXfrm>
        <a:off x="1553633" y="1681996"/>
        <a:ext cx="5458736" cy="1345137"/>
      </dsp:txXfrm>
    </dsp:sp>
    <dsp:sp modelId="{B5884C56-A56B-45AA-A0DC-6BE609C7384B}">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0ECDA3-B741-4323-813F-4362BF6670E6}">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C407CD-52B1-4E0E-A33E-FFE44D2CA671}">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Security needs to enhance the business, not the other way around</a:t>
          </a:r>
        </a:p>
      </dsp:txBody>
      <dsp:txXfrm>
        <a:off x="1553633" y="3363418"/>
        <a:ext cx="5458736" cy="1345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31BDE-937C-4D2A-9304-CFFAD271A032}">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06ED8B-F136-4670-910B-1855E3F22EA9}">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86609A-6A3C-47B7-AEF0-1C159115C33A}">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dirty="0"/>
            <a:t>Collection of mechanisms and processes that constrain risk to business systems</a:t>
          </a:r>
        </a:p>
      </dsp:txBody>
      <dsp:txXfrm>
        <a:off x="1553633" y="574"/>
        <a:ext cx="5458736" cy="1345137"/>
      </dsp:txXfrm>
    </dsp:sp>
    <dsp:sp modelId="{26571BD9-D6E2-4942-BC8E-ADD5C7A628FD}">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32DAD1-33D5-4B12-ACBA-E9031B0CC01C}">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BB3C9F-A187-47D1-BB3F-3EAFBA28177D}">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Prevent erroneous conditions from negligent and malicious sources</a:t>
          </a:r>
        </a:p>
      </dsp:txBody>
      <dsp:txXfrm>
        <a:off x="1553633" y="1681996"/>
        <a:ext cx="5458736" cy="1345137"/>
      </dsp:txXfrm>
    </dsp:sp>
    <dsp:sp modelId="{E2F6A5A2-A79F-44DF-AAB8-BBEC4338E8AA}">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E379A-05F3-45AC-B670-5E51F0E3FBD3}">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9858E1-4A28-4FD4-A7EE-0BCC63DD193B}">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dirty="0"/>
            <a:t>Ensures confidentiality, integrity, and availability of products and services</a:t>
          </a:r>
        </a:p>
      </dsp:txBody>
      <dsp:txXfrm>
        <a:off x="1553633" y="3363418"/>
        <a:ext cx="5458736" cy="134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E21A6-FE7E-4257-8E52-DF2C2C429EB2}">
      <dsp:nvSpPr>
        <dsp:cNvPr id="0" name=""/>
        <dsp:cNvSpPr/>
      </dsp:nvSpPr>
      <dsp:spPr>
        <a:xfrm>
          <a:off x="0" y="465"/>
          <a:ext cx="11029950" cy="10895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A41302-FCFA-4C0F-950C-2A358708D7B1}">
      <dsp:nvSpPr>
        <dsp:cNvPr id="0" name=""/>
        <dsp:cNvSpPr/>
      </dsp:nvSpPr>
      <dsp:spPr>
        <a:xfrm>
          <a:off x="329582" y="245609"/>
          <a:ext cx="599240" cy="599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271FA3-3E6A-4F9A-8B32-E37EF6C0BDF6}">
      <dsp:nvSpPr>
        <dsp:cNvPr id="0" name=""/>
        <dsp:cNvSpPr/>
      </dsp:nvSpPr>
      <dsp:spPr>
        <a:xfrm>
          <a:off x="1258405" y="465"/>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90000"/>
            </a:lnSpc>
            <a:spcBef>
              <a:spcPct val="0"/>
            </a:spcBef>
            <a:spcAft>
              <a:spcPct val="35000"/>
            </a:spcAft>
            <a:buNone/>
          </a:pPr>
          <a:r>
            <a:rPr lang="en-US" sz="2500" kern="1200"/>
            <a:t>The core objective of the business is to deliver its mission as effectively as possible.</a:t>
          </a:r>
        </a:p>
      </dsp:txBody>
      <dsp:txXfrm>
        <a:off x="1258405" y="465"/>
        <a:ext cx="9771544" cy="1089528"/>
      </dsp:txXfrm>
    </dsp:sp>
    <dsp:sp modelId="{6946CB0D-AF5B-400F-A425-49D55E9F5FE5}">
      <dsp:nvSpPr>
        <dsp:cNvPr id="0" name=""/>
        <dsp:cNvSpPr/>
      </dsp:nvSpPr>
      <dsp:spPr>
        <a:xfrm>
          <a:off x="0" y="1362376"/>
          <a:ext cx="11029950" cy="10895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0D962-17FA-4AD4-9674-A2C4E6502E68}">
      <dsp:nvSpPr>
        <dsp:cNvPr id="0" name=""/>
        <dsp:cNvSpPr/>
      </dsp:nvSpPr>
      <dsp:spPr>
        <a:xfrm>
          <a:off x="329582" y="1607520"/>
          <a:ext cx="599240" cy="599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0D93B8-FC3E-4C68-AFD2-AFDDF62F517B}">
      <dsp:nvSpPr>
        <dsp:cNvPr id="0" name=""/>
        <dsp:cNvSpPr/>
      </dsp:nvSpPr>
      <dsp:spPr>
        <a:xfrm>
          <a:off x="1258405" y="136237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90000"/>
            </a:lnSpc>
            <a:spcBef>
              <a:spcPct val="0"/>
            </a:spcBef>
            <a:spcAft>
              <a:spcPct val="35000"/>
            </a:spcAft>
            <a:buNone/>
          </a:pPr>
          <a:r>
            <a:rPr lang="en-US" sz="2500" kern="1200"/>
            <a:t>Iteratively and consistently accomplishing this goal, requires a reduction of risk</a:t>
          </a:r>
        </a:p>
      </dsp:txBody>
      <dsp:txXfrm>
        <a:off x="1258405" y="1362376"/>
        <a:ext cx="9771544" cy="1089528"/>
      </dsp:txXfrm>
    </dsp:sp>
    <dsp:sp modelId="{09F42E9C-CD43-434E-8B92-72AB547E874C}">
      <dsp:nvSpPr>
        <dsp:cNvPr id="0" name=""/>
        <dsp:cNvSpPr/>
      </dsp:nvSpPr>
      <dsp:spPr>
        <a:xfrm>
          <a:off x="0" y="2724286"/>
          <a:ext cx="11029950" cy="10895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F8B15D-A8FC-4206-9788-2E81F69277D2}">
      <dsp:nvSpPr>
        <dsp:cNvPr id="0" name=""/>
        <dsp:cNvSpPr/>
      </dsp:nvSpPr>
      <dsp:spPr>
        <a:xfrm>
          <a:off x="329582" y="2969430"/>
          <a:ext cx="599240" cy="599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1427B9-53C7-477F-A754-0C1D3F215E9D}">
      <dsp:nvSpPr>
        <dsp:cNvPr id="0" name=""/>
        <dsp:cNvSpPr/>
      </dsp:nvSpPr>
      <dsp:spPr>
        <a:xfrm>
          <a:off x="1258405" y="272428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90000"/>
            </a:lnSpc>
            <a:spcBef>
              <a:spcPct val="0"/>
            </a:spcBef>
            <a:spcAft>
              <a:spcPct val="35000"/>
            </a:spcAft>
            <a:buNone/>
          </a:pPr>
          <a:r>
            <a:rPr lang="en-US" sz="2500" kern="1200"/>
            <a:t>Principals of cybersecurity form the basis of that risk management strategy</a:t>
          </a:r>
        </a:p>
      </dsp:txBody>
      <dsp:txXfrm>
        <a:off x="1258405" y="2724286"/>
        <a:ext cx="9771544" cy="1089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FAE2A-727F-4762-A603-EBAFFC2DC054}">
      <dsp:nvSpPr>
        <dsp:cNvPr id="0" name=""/>
        <dsp:cNvSpPr/>
      </dsp:nvSpPr>
      <dsp:spPr>
        <a:xfrm>
          <a:off x="1444983" y="629"/>
          <a:ext cx="980963" cy="980963"/>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Plan</a:t>
          </a:r>
        </a:p>
      </dsp:txBody>
      <dsp:txXfrm>
        <a:off x="1588642" y="144288"/>
        <a:ext cx="693645" cy="693645"/>
      </dsp:txXfrm>
    </dsp:sp>
    <dsp:sp modelId="{14203819-5ECC-4F86-9ECC-B6BA7BB824BD}">
      <dsp:nvSpPr>
        <dsp:cNvPr id="0" name=""/>
        <dsp:cNvSpPr/>
      </dsp:nvSpPr>
      <dsp:spPr>
        <a:xfrm rot="2700000">
          <a:off x="2320652" y="841190"/>
          <a:ext cx="260858" cy="331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32112" y="879737"/>
        <a:ext cx="182601" cy="198645"/>
      </dsp:txXfrm>
    </dsp:sp>
    <dsp:sp modelId="{99A1A044-47AC-46A9-8762-2FFF4D5E5683}">
      <dsp:nvSpPr>
        <dsp:cNvPr id="0" name=""/>
        <dsp:cNvSpPr/>
      </dsp:nvSpPr>
      <dsp:spPr>
        <a:xfrm>
          <a:off x="2486657" y="1042303"/>
          <a:ext cx="980963" cy="980963"/>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Act</a:t>
          </a:r>
        </a:p>
      </dsp:txBody>
      <dsp:txXfrm>
        <a:off x="2630316" y="1185962"/>
        <a:ext cx="693645" cy="693645"/>
      </dsp:txXfrm>
    </dsp:sp>
    <dsp:sp modelId="{1D0791DE-FC6F-4418-A60B-677D1F7E7FAC}">
      <dsp:nvSpPr>
        <dsp:cNvPr id="0" name=""/>
        <dsp:cNvSpPr/>
      </dsp:nvSpPr>
      <dsp:spPr>
        <a:xfrm rot="8100000">
          <a:off x="2331093" y="1882863"/>
          <a:ext cx="260858" cy="331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397890" y="1921410"/>
        <a:ext cx="182601" cy="198645"/>
      </dsp:txXfrm>
    </dsp:sp>
    <dsp:sp modelId="{FDFD4FD2-0C5C-452F-BAA9-78EFC704735E}">
      <dsp:nvSpPr>
        <dsp:cNvPr id="0" name=""/>
        <dsp:cNvSpPr/>
      </dsp:nvSpPr>
      <dsp:spPr>
        <a:xfrm>
          <a:off x="1444983" y="2083977"/>
          <a:ext cx="980963" cy="980963"/>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Assess</a:t>
          </a:r>
        </a:p>
      </dsp:txBody>
      <dsp:txXfrm>
        <a:off x="1588642" y="2227636"/>
        <a:ext cx="693645" cy="693645"/>
      </dsp:txXfrm>
    </dsp:sp>
    <dsp:sp modelId="{25732980-C4A8-4F19-A6F9-083C9BAB311F}">
      <dsp:nvSpPr>
        <dsp:cNvPr id="0" name=""/>
        <dsp:cNvSpPr/>
      </dsp:nvSpPr>
      <dsp:spPr>
        <a:xfrm rot="13500000">
          <a:off x="1289419" y="1893304"/>
          <a:ext cx="260858" cy="331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356216" y="1987187"/>
        <a:ext cx="182601" cy="198645"/>
      </dsp:txXfrm>
    </dsp:sp>
    <dsp:sp modelId="{CE8B6356-9CE6-4C8F-B31C-4462EE62229C}">
      <dsp:nvSpPr>
        <dsp:cNvPr id="0" name=""/>
        <dsp:cNvSpPr/>
      </dsp:nvSpPr>
      <dsp:spPr>
        <a:xfrm>
          <a:off x="403309" y="1042303"/>
          <a:ext cx="980963" cy="980963"/>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Revise</a:t>
          </a:r>
        </a:p>
      </dsp:txBody>
      <dsp:txXfrm>
        <a:off x="546968" y="1185962"/>
        <a:ext cx="693645" cy="693645"/>
      </dsp:txXfrm>
    </dsp:sp>
    <dsp:sp modelId="{309F8C31-57AC-47D1-A67C-88A0724B93EC}">
      <dsp:nvSpPr>
        <dsp:cNvPr id="0" name=""/>
        <dsp:cNvSpPr/>
      </dsp:nvSpPr>
      <dsp:spPr>
        <a:xfrm rot="18900000">
          <a:off x="1278978" y="851630"/>
          <a:ext cx="260858" cy="331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290438" y="945513"/>
        <a:ext cx="182601" cy="198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7621F-7A6D-4425-8A05-596F01A3B51D}">
      <dsp:nvSpPr>
        <dsp:cNvPr id="0" name=""/>
        <dsp:cNvSpPr/>
      </dsp:nvSpPr>
      <dsp:spPr>
        <a:xfrm>
          <a:off x="686474" y="242140"/>
          <a:ext cx="1990125" cy="199012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401141-C03F-47EA-A5FF-F803FDF020CA}">
      <dsp:nvSpPr>
        <dsp:cNvPr id="0" name=""/>
        <dsp:cNvSpPr/>
      </dsp:nvSpPr>
      <dsp:spPr>
        <a:xfrm>
          <a:off x="1110599" y="666265"/>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CAC3FA-B191-464F-9802-23524ACAA5B8}">
      <dsp:nvSpPr>
        <dsp:cNvPr id="0" name=""/>
        <dsp:cNvSpPr/>
      </dsp:nvSpPr>
      <dsp:spPr>
        <a:xfrm>
          <a:off x="50287"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The most crucial resource of an organization are the employees</a:t>
          </a:r>
        </a:p>
      </dsp:txBody>
      <dsp:txXfrm>
        <a:off x="50287" y="2852140"/>
        <a:ext cx="3262500" cy="720000"/>
      </dsp:txXfrm>
    </dsp:sp>
    <dsp:sp modelId="{EE593C3A-7AB0-4B59-88B2-03CEF41EB640}">
      <dsp:nvSpPr>
        <dsp:cNvPr id="0" name=""/>
        <dsp:cNvSpPr/>
      </dsp:nvSpPr>
      <dsp:spPr>
        <a:xfrm>
          <a:off x="4519912" y="242140"/>
          <a:ext cx="1990125" cy="199012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E9BBA-0AAA-4EBA-B755-2D2759242D01}">
      <dsp:nvSpPr>
        <dsp:cNvPr id="0" name=""/>
        <dsp:cNvSpPr/>
      </dsp:nvSpPr>
      <dsp:spPr>
        <a:xfrm>
          <a:off x="4944037" y="666265"/>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44A0D5-286E-43A8-8BA5-43C9DE20F384}">
      <dsp:nvSpPr>
        <dsp:cNvPr id="0" name=""/>
        <dsp:cNvSpPr/>
      </dsp:nvSpPr>
      <dsp:spPr>
        <a:xfrm>
          <a:off x="3883725"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Trade convenience for personal information</a:t>
          </a:r>
        </a:p>
      </dsp:txBody>
      <dsp:txXfrm>
        <a:off x="3883725" y="2852140"/>
        <a:ext cx="3262500" cy="720000"/>
      </dsp:txXfrm>
    </dsp:sp>
    <dsp:sp modelId="{BCECDC80-423B-42D9-9A93-52DDC9939056}">
      <dsp:nvSpPr>
        <dsp:cNvPr id="0" name=""/>
        <dsp:cNvSpPr/>
      </dsp:nvSpPr>
      <dsp:spPr>
        <a:xfrm>
          <a:off x="8353350" y="242140"/>
          <a:ext cx="1990125" cy="199012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5A92F-2A2E-4A7C-88A3-35E0624F00B3}">
      <dsp:nvSpPr>
        <dsp:cNvPr id="0" name=""/>
        <dsp:cNvSpPr/>
      </dsp:nvSpPr>
      <dsp:spPr>
        <a:xfrm>
          <a:off x="8777475" y="666265"/>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729C9A-3689-427E-AE03-3D87008D672F}">
      <dsp:nvSpPr>
        <dsp:cNvPr id="0" name=""/>
        <dsp:cNvSpPr/>
      </dsp:nvSpPr>
      <dsp:spPr>
        <a:xfrm>
          <a:off x="7717162"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Have access to business-critical systems by design</a:t>
          </a:r>
        </a:p>
      </dsp:txBody>
      <dsp:txXfrm>
        <a:off x="7717162" y="2852140"/>
        <a:ext cx="32625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347CC-C1EF-437D-80A4-54C600A41A5D}">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B0FD9D-F62A-4B7E-B1DE-B3856D337CBF}">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1EE701-F708-460D-8193-953E540402DE}">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977900">
            <a:lnSpc>
              <a:spcPct val="90000"/>
            </a:lnSpc>
            <a:spcBef>
              <a:spcPct val="0"/>
            </a:spcBef>
            <a:spcAft>
              <a:spcPct val="35000"/>
            </a:spcAft>
            <a:buNone/>
          </a:pPr>
          <a:r>
            <a:rPr lang="en-US" sz="2200" kern="1200"/>
            <a:t>What risks come from releasing a product into a market</a:t>
          </a:r>
        </a:p>
      </dsp:txBody>
      <dsp:txXfrm>
        <a:off x="1144111" y="1954"/>
        <a:ext cx="5868258" cy="990573"/>
      </dsp:txXfrm>
    </dsp:sp>
    <dsp:sp modelId="{6A01C329-270E-46C7-99D0-250D7DC95642}">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DED4B9-81C3-47CA-B1FB-1D3B7553A91C}">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E8342C-CAE0-4679-B2D9-FA40EB088BCA}">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977900">
            <a:lnSpc>
              <a:spcPct val="90000"/>
            </a:lnSpc>
            <a:spcBef>
              <a:spcPct val="0"/>
            </a:spcBef>
            <a:spcAft>
              <a:spcPct val="35000"/>
            </a:spcAft>
            <a:buNone/>
          </a:pPr>
          <a:r>
            <a:rPr lang="en-US" sz="2200" kern="1200"/>
            <a:t>Does our product meet the legal and cultural norms of that market</a:t>
          </a:r>
        </a:p>
      </dsp:txBody>
      <dsp:txXfrm>
        <a:off x="1144111" y="1240170"/>
        <a:ext cx="5868258" cy="990573"/>
      </dsp:txXfrm>
    </dsp:sp>
    <dsp:sp modelId="{4DC571C6-6EE1-48B8-B1FC-E49045B0F29E}">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F67B3E-23E0-4E1D-AD15-76F0EFE90995}">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D776FE-5199-4225-B38C-1B6AE9BFBEAA}">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977900">
            <a:lnSpc>
              <a:spcPct val="90000"/>
            </a:lnSpc>
            <a:spcBef>
              <a:spcPct val="0"/>
            </a:spcBef>
            <a:spcAft>
              <a:spcPct val="35000"/>
            </a:spcAft>
            <a:buNone/>
          </a:pPr>
          <a:r>
            <a:rPr lang="en-US" sz="2200" kern="1200"/>
            <a:t>Does our system use insecure technologies</a:t>
          </a:r>
        </a:p>
      </dsp:txBody>
      <dsp:txXfrm>
        <a:off x="1144111" y="2478387"/>
        <a:ext cx="5868258" cy="990573"/>
      </dsp:txXfrm>
    </dsp:sp>
    <dsp:sp modelId="{31A0D3A3-4BFB-4046-A45D-C7B687BB8CF5}">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3928DC-B173-468E-A262-353FFD79D95F}">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3BAFE3-283B-4BE3-A60A-A1390256CF65}">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977900">
            <a:lnSpc>
              <a:spcPct val="90000"/>
            </a:lnSpc>
            <a:spcBef>
              <a:spcPct val="0"/>
            </a:spcBef>
            <a:spcAft>
              <a:spcPct val="35000"/>
            </a:spcAft>
            <a:buNone/>
          </a:pPr>
          <a:r>
            <a:rPr lang="en-US" sz="2200" kern="1200"/>
            <a:t>Do the appropriate incentives exist to produce secure features</a:t>
          </a:r>
        </a:p>
      </dsp:txBody>
      <dsp:txXfrm>
        <a:off x="1144111" y="3716603"/>
        <a:ext cx="5868258" cy="9905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2F130-0483-466A-A789-E41CB1B4E355}">
      <dsp:nvSpPr>
        <dsp:cNvPr id="0" name=""/>
        <dsp:cNvSpPr/>
      </dsp:nvSpPr>
      <dsp:spPr>
        <a:xfrm>
          <a:off x="6409" y="124393"/>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F8EE4-28FE-4CED-920E-8D5A653DC38F}">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B21FB1-D6DC-4F5A-9065-F73239673C96}">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Users are more vulnerable than technology</a:t>
          </a:r>
        </a:p>
      </dsp:txBody>
      <dsp:txXfrm>
        <a:off x="1777484" y="124393"/>
        <a:ext cx="3437969" cy="1458532"/>
      </dsp:txXfrm>
    </dsp:sp>
    <dsp:sp modelId="{F4782262-8891-43C4-9C33-708BF098ECAB}">
      <dsp:nvSpPr>
        <dsp:cNvPr id="0" name=""/>
        <dsp:cNvSpPr/>
      </dsp:nvSpPr>
      <dsp:spPr>
        <a:xfrm>
          <a:off x="5814495" y="124393"/>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5DD3A4-D8E9-4EF5-936D-25F835381892}">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80CE92-B541-4269-8C26-0002EC22A69A}">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We’re always one-bad database command away from a D&amp;R incident</a:t>
          </a:r>
        </a:p>
      </dsp:txBody>
      <dsp:txXfrm>
        <a:off x="7585570" y="124393"/>
        <a:ext cx="3437969" cy="1458532"/>
      </dsp:txXfrm>
    </dsp:sp>
    <dsp:sp modelId="{F314E8C3-A61F-4462-80E4-37B98068968F}">
      <dsp:nvSpPr>
        <dsp:cNvPr id="0" name=""/>
        <dsp:cNvSpPr/>
      </dsp:nvSpPr>
      <dsp:spPr>
        <a:xfrm>
          <a:off x="6409" y="2231354"/>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1C799A-A923-4B1E-9E4F-22763C41699B}">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1DC82C-1E10-47FD-AFB2-D41A5D0C0E03}">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Requires security-awareness training</a:t>
          </a:r>
        </a:p>
      </dsp:txBody>
      <dsp:txXfrm>
        <a:off x="1777484" y="2231354"/>
        <a:ext cx="3437969" cy="1458532"/>
      </dsp:txXfrm>
    </dsp:sp>
    <dsp:sp modelId="{A6D62F9A-1771-42D6-84FF-B6694A99BD67}">
      <dsp:nvSpPr>
        <dsp:cNvPr id="0" name=""/>
        <dsp:cNvSpPr/>
      </dsp:nvSpPr>
      <dsp:spPr>
        <a:xfrm>
          <a:off x="5814495" y="2231354"/>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E268-E84E-4D50-B9D8-18AD0EBF9FC5}">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87C914-63F2-4DE5-ACAD-47B3CE8D98BF}">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Statistically this is where the real risk comes from</a:t>
          </a:r>
        </a:p>
      </dsp:txBody>
      <dsp:txXfrm>
        <a:off x="7585570" y="2231354"/>
        <a:ext cx="3437969" cy="14585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C2660-FA46-4F17-B97F-12DF9F84F1BC}">
      <dsp:nvSpPr>
        <dsp:cNvPr id="0" name=""/>
        <dsp:cNvSpPr/>
      </dsp:nvSpPr>
      <dsp:spPr>
        <a:xfrm>
          <a:off x="0" y="2842210"/>
          <a:ext cx="7012370" cy="1864797"/>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a:t>Why do these challenges exist</a:t>
          </a:r>
        </a:p>
      </dsp:txBody>
      <dsp:txXfrm>
        <a:off x="0" y="2842210"/>
        <a:ext cx="7012370" cy="1006990"/>
      </dsp:txXfrm>
    </dsp:sp>
    <dsp:sp modelId="{4EC96325-1F6D-4953-8D8C-0AB75E50C8B4}">
      <dsp:nvSpPr>
        <dsp:cNvPr id="0" name=""/>
        <dsp:cNvSpPr/>
      </dsp:nvSpPr>
      <dsp:spPr>
        <a:xfrm>
          <a:off x="3424" y="3811904"/>
          <a:ext cx="2335173" cy="857806"/>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Inconsistent legal protections</a:t>
          </a:r>
        </a:p>
      </dsp:txBody>
      <dsp:txXfrm>
        <a:off x="3424" y="3811904"/>
        <a:ext cx="2335173" cy="857806"/>
      </dsp:txXfrm>
    </dsp:sp>
    <dsp:sp modelId="{65EEA6B6-996A-4196-9317-9823C2257CAD}">
      <dsp:nvSpPr>
        <dsp:cNvPr id="0" name=""/>
        <dsp:cNvSpPr/>
      </dsp:nvSpPr>
      <dsp:spPr>
        <a:xfrm>
          <a:off x="2338598" y="3811904"/>
          <a:ext cx="2335173" cy="857806"/>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Transparency is punished</a:t>
          </a:r>
        </a:p>
      </dsp:txBody>
      <dsp:txXfrm>
        <a:off x="2338598" y="3811904"/>
        <a:ext cx="2335173" cy="857806"/>
      </dsp:txXfrm>
    </dsp:sp>
    <dsp:sp modelId="{71533783-0CD1-4D67-9396-4EBE877C16FE}">
      <dsp:nvSpPr>
        <dsp:cNvPr id="0" name=""/>
        <dsp:cNvSpPr/>
      </dsp:nvSpPr>
      <dsp:spPr>
        <a:xfrm>
          <a:off x="4673771" y="3811904"/>
          <a:ext cx="2335173" cy="857806"/>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Different political values</a:t>
          </a:r>
        </a:p>
      </dsp:txBody>
      <dsp:txXfrm>
        <a:off x="4673771" y="3811904"/>
        <a:ext cx="2335173" cy="857806"/>
      </dsp:txXfrm>
    </dsp:sp>
    <dsp:sp modelId="{6F1B6789-5E7E-47C1-89FB-939C14F981EE}">
      <dsp:nvSpPr>
        <dsp:cNvPr id="0" name=""/>
        <dsp:cNvSpPr/>
      </dsp:nvSpPr>
      <dsp:spPr>
        <a:xfrm rot="10800000">
          <a:off x="0" y="2123"/>
          <a:ext cx="7012370" cy="2868058"/>
        </a:xfrm>
        <a:prstGeom prst="upArrowCallou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a:t>Risk Categories</a:t>
          </a:r>
        </a:p>
      </dsp:txBody>
      <dsp:txXfrm rot="-10800000">
        <a:off x="0" y="2123"/>
        <a:ext cx="7012370" cy="1006688"/>
      </dsp:txXfrm>
    </dsp:sp>
    <dsp:sp modelId="{8D3F6800-82A2-4080-842C-D40075BCA785}">
      <dsp:nvSpPr>
        <dsp:cNvPr id="0" name=""/>
        <dsp:cNvSpPr/>
      </dsp:nvSpPr>
      <dsp:spPr>
        <a:xfrm>
          <a:off x="3424" y="1008812"/>
          <a:ext cx="2335173" cy="857549"/>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Cyber espionage</a:t>
          </a:r>
        </a:p>
      </dsp:txBody>
      <dsp:txXfrm>
        <a:off x="3424" y="1008812"/>
        <a:ext cx="2335173" cy="857549"/>
      </dsp:txXfrm>
    </dsp:sp>
    <dsp:sp modelId="{BBE61548-C0D3-4E23-A05C-8E78CA6AF30A}">
      <dsp:nvSpPr>
        <dsp:cNvPr id="0" name=""/>
        <dsp:cNvSpPr/>
      </dsp:nvSpPr>
      <dsp:spPr>
        <a:xfrm>
          <a:off x="2338598" y="1008812"/>
          <a:ext cx="2335173" cy="857549"/>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Cyber sabotage</a:t>
          </a:r>
        </a:p>
      </dsp:txBody>
      <dsp:txXfrm>
        <a:off x="2338598" y="1008812"/>
        <a:ext cx="2335173" cy="857549"/>
      </dsp:txXfrm>
    </dsp:sp>
    <dsp:sp modelId="{5A438F0C-DB16-43A1-AA20-0D94AA2A0DBC}">
      <dsp:nvSpPr>
        <dsp:cNvPr id="0" name=""/>
        <dsp:cNvSpPr/>
      </dsp:nvSpPr>
      <dsp:spPr>
        <a:xfrm>
          <a:off x="4673771" y="1008812"/>
          <a:ext cx="2335173" cy="857549"/>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Subversion</a:t>
          </a:r>
        </a:p>
      </dsp:txBody>
      <dsp:txXfrm>
        <a:off x="4673771" y="1008812"/>
        <a:ext cx="2335173" cy="8575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542CB-D837-4C4C-8C56-61B655B79EF5}">
      <dsp:nvSpPr>
        <dsp:cNvPr id="0" name=""/>
        <dsp:cNvSpPr/>
      </dsp:nvSpPr>
      <dsp:spPr>
        <a:xfrm>
          <a:off x="686474" y="242140"/>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4B2A4-8230-4F1F-B8D0-9359F4F1C255}">
      <dsp:nvSpPr>
        <dsp:cNvPr id="0" name=""/>
        <dsp:cNvSpPr/>
      </dsp:nvSpPr>
      <dsp:spPr>
        <a:xfrm>
          <a:off x="1110599" y="666265"/>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AFA81F-19E2-4421-9B43-6681A76CCB50}">
      <dsp:nvSpPr>
        <dsp:cNvPr id="0" name=""/>
        <dsp:cNvSpPr/>
      </dsp:nvSpPr>
      <dsp:spPr>
        <a:xfrm>
          <a:off x="50287"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Automation provides attack leverage</a:t>
          </a:r>
        </a:p>
      </dsp:txBody>
      <dsp:txXfrm>
        <a:off x="50287" y="2852140"/>
        <a:ext cx="3262500" cy="720000"/>
      </dsp:txXfrm>
    </dsp:sp>
    <dsp:sp modelId="{A7EBFA95-3503-496A-BB39-71CC021C0FBE}">
      <dsp:nvSpPr>
        <dsp:cNvPr id="0" name=""/>
        <dsp:cNvSpPr/>
      </dsp:nvSpPr>
      <dsp:spPr>
        <a:xfrm>
          <a:off x="4519912" y="242140"/>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42FC0-4DB5-4A47-9F1A-7EADD1B4BD3E}">
      <dsp:nvSpPr>
        <dsp:cNvPr id="0" name=""/>
        <dsp:cNvSpPr/>
      </dsp:nvSpPr>
      <dsp:spPr>
        <a:xfrm>
          <a:off x="4944037" y="666265"/>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551934-B17A-419B-8DE6-433B324D1ABC}">
      <dsp:nvSpPr>
        <dsp:cNvPr id="0" name=""/>
        <dsp:cNvSpPr/>
      </dsp:nvSpPr>
      <dsp:spPr>
        <a:xfrm>
          <a:off x="3883725"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Insiders have substantial access </a:t>
          </a:r>
        </a:p>
      </dsp:txBody>
      <dsp:txXfrm>
        <a:off x="3883725" y="2852140"/>
        <a:ext cx="3262500" cy="720000"/>
      </dsp:txXfrm>
    </dsp:sp>
    <dsp:sp modelId="{129B90E5-401E-4D13-91F3-2F8BF359A2BC}">
      <dsp:nvSpPr>
        <dsp:cNvPr id="0" name=""/>
        <dsp:cNvSpPr/>
      </dsp:nvSpPr>
      <dsp:spPr>
        <a:xfrm>
          <a:off x="8353350" y="242140"/>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4AE51C-7C20-4778-8217-0EF39CC8CA02}">
      <dsp:nvSpPr>
        <dsp:cNvPr id="0" name=""/>
        <dsp:cNvSpPr/>
      </dsp:nvSpPr>
      <dsp:spPr>
        <a:xfrm>
          <a:off x="8777475" y="666265"/>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F3D878-FF34-4AE8-BA79-FFED912C8D07}">
      <dsp:nvSpPr>
        <dsp:cNvPr id="0" name=""/>
        <dsp:cNvSpPr/>
      </dsp:nvSpPr>
      <dsp:spPr>
        <a:xfrm>
          <a:off x="7717162"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Costs to attacks versus defend are disproportional</a:t>
          </a:r>
        </a:p>
      </dsp:txBody>
      <dsp:txXfrm>
        <a:off x="7717162" y="2852140"/>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E9FE5-C050-4A81-AD57-D702D14823F0}" type="datetimeFigureOut">
              <a:rPr lang="en-US" smtClean="0"/>
              <a:t>5/23/2020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3D08BC-40AD-479A-BB74-C1986F84DA16}" type="slidenum">
              <a:rPr lang="en-US" smtClean="0"/>
              <a:t>‹#›</a:t>
            </a:fld>
            <a:endParaRPr lang="en-US"/>
          </a:p>
        </p:txBody>
      </p:sp>
    </p:spTree>
    <p:extLst>
      <p:ext uri="{BB962C8B-B14F-4D97-AF65-F5344CB8AC3E}">
        <p14:creationId xmlns:p14="http://schemas.microsoft.com/office/powerpoint/2010/main" val="1763512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Cybersecurity refers to a collection of mechanisms and processes that constrain risk to business systems by ensuring they are meet performance and consistency expectations, even under erroneous conditions (Mickens, 2018).  These erroneous conditions arise due to both malicious or negligent scenarios, degrading the confidentiality, integrity, and availability of our service offerings.  For instance, when two services are communicating across a private network, numerous risks to their continuity exist, such as the switch could become faulty and lossy.  Security protections, like Transport Layer Security (TLS), can detect the hardware failure through checksums that are visible at the application layer.  A second product defect might cause a surge of traffic, and without traffic-shaping technologies results in overloading the downstream services.  A third defect might incorrectly combine data with commands, such as a single quote that triggers a SQL injection and crashing the application.  From the perspective of the end-user, it does not matter if our services fail because of hardware, configuration, weak quota management, or incorrect application code.  They care that the system works.  These scenarios hurt the reputation of the service operators and weaken the competitive position of the business.</a:t>
            </a:r>
          </a:p>
        </p:txBody>
      </p:sp>
      <p:sp>
        <p:nvSpPr>
          <p:cNvPr id="4" name="Slide Number Placeholder 3"/>
          <p:cNvSpPr>
            <a:spLocks noGrp="1"/>
          </p:cNvSpPr>
          <p:nvPr>
            <p:ph type="sldNum" sz="quarter" idx="5"/>
          </p:nvPr>
        </p:nvSpPr>
        <p:spPr/>
        <p:txBody>
          <a:bodyPr/>
          <a:lstStyle/>
          <a:p>
            <a:fld id="{A03D08BC-40AD-479A-BB74-C1986F84DA16}" type="slidenum">
              <a:rPr lang="en-US" smtClean="0"/>
              <a:t>4</a:t>
            </a:fld>
            <a:endParaRPr lang="en-US"/>
          </a:p>
        </p:txBody>
      </p:sp>
    </p:spTree>
    <p:extLst>
      <p:ext uri="{BB962C8B-B14F-4D97-AF65-F5344CB8AC3E}">
        <p14:creationId xmlns:p14="http://schemas.microsoft.com/office/powerpoint/2010/main" val="3990038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Cyberespionage  </a:t>
            </a:r>
          </a:p>
          <a:p>
            <a:r>
              <a:rPr lang="en-US" sz="1200" kern="1200" dirty="0">
                <a:solidFill>
                  <a:schemeClr val="tx1"/>
                </a:solidFill>
                <a:effectLst/>
                <a:latin typeface="+mn-lt"/>
                <a:ea typeface="+mn-ea"/>
                <a:cs typeface="+mn-cs"/>
              </a:rPr>
              <a:t>Businesses that operate solely within the United States have access to a legal system that enables seeking damages for malicious third-party behavior.  For instance, when Uber stole intellectual property from Google, it was sued for $250M in damages (</a:t>
            </a:r>
            <a:r>
              <a:rPr lang="en-US" sz="1200" kern="1200" dirty="0" err="1">
                <a:solidFill>
                  <a:schemeClr val="tx1"/>
                </a:solidFill>
                <a:effectLst/>
                <a:latin typeface="+mn-lt"/>
                <a:ea typeface="+mn-ea"/>
                <a:cs typeface="+mn-cs"/>
              </a:rPr>
              <a:t>Bensinger</a:t>
            </a:r>
            <a:r>
              <a:rPr lang="en-US" sz="1200" kern="1200" dirty="0">
                <a:solidFill>
                  <a:schemeClr val="tx1"/>
                </a:solidFill>
                <a:effectLst/>
                <a:latin typeface="+mn-lt"/>
                <a:ea typeface="+mn-ea"/>
                <a:cs typeface="+mn-cs"/>
              </a:rPr>
              <a:t>, 2019).  When the same theft occurs across international borders, jurisdiction becomes less clear and is more challenging to enforce.  Participants in these hostile markets need to be aware that espionage comes from various sources, such as individual hackers and nation-states (Krebs, 2019).  International law does not prohibit these nation-states spying, Article 51 of the United Nations charter even allows it under the disguise of self-defense (Banks, 2017).  Some states argue that different rules should exist for monitoring public and private institutions.  However, this perspective employs a very Western view.  For socialist countries, the distinction is fuzzier than a purely capitalist society as the boundary between the industries lacks a consistent definition.</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Cyber sabotage</a:t>
            </a:r>
          </a:p>
          <a:p>
            <a:r>
              <a:rPr lang="en-US" sz="1200" kern="1200" dirty="0">
                <a:solidFill>
                  <a:schemeClr val="tx1"/>
                </a:solidFill>
                <a:effectLst/>
                <a:latin typeface="+mn-lt"/>
                <a:ea typeface="+mn-ea"/>
                <a:cs typeface="+mn-cs"/>
              </a:rPr>
              <a:t>Using technologies like ransomware, malicious software that encrypts digital devices, nefarious actors can force an organization to purchase decryption keys before restoring service (</a:t>
            </a:r>
            <a:r>
              <a:rPr lang="en-US" sz="1200" kern="1200" dirty="0" err="1">
                <a:solidFill>
                  <a:schemeClr val="tx1"/>
                </a:solidFill>
                <a:effectLst/>
                <a:latin typeface="+mn-lt"/>
                <a:ea typeface="+mn-ea"/>
                <a:cs typeface="+mn-cs"/>
              </a:rPr>
              <a:t>Busdicker</a:t>
            </a:r>
            <a:r>
              <a:rPr lang="en-US" sz="1200" kern="1200" dirty="0">
                <a:solidFill>
                  <a:schemeClr val="tx1"/>
                </a:solidFill>
                <a:effectLst/>
                <a:latin typeface="+mn-lt"/>
                <a:ea typeface="+mn-ea"/>
                <a:cs typeface="+mn-cs"/>
              </a:rPr>
              <a:t> &amp; Upendra, 2017).  Attackers also send high volumes of network traffic into corporate websites as a mechanism causing Denial of Service (DoS) scenarios.  When these cyber sabotage events occur, it disrupts business continuity and impacts the credibility of the victim.  American companies have traditionally relied on deterrence, such as the Computer Fraud and Abuse Act (</a:t>
            </a:r>
            <a:r>
              <a:rPr lang="en-US" sz="1200" kern="1200" dirty="0" err="1">
                <a:solidFill>
                  <a:schemeClr val="tx1"/>
                </a:solidFill>
                <a:effectLst/>
                <a:latin typeface="+mn-lt"/>
                <a:ea typeface="+mn-ea"/>
                <a:cs typeface="+mn-cs"/>
              </a:rPr>
              <a:t>Fischerkeller</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Harknett</a:t>
            </a:r>
            <a:r>
              <a:rPr lang="en-US" sz="1200" kern="1200" dirty="0">
                <a:solidFill>
                  <a:schemeClr val="tx1"/>
                </a:solidFill>
                <a:effectLst/>
                <a:latin typeface="+mn-lt"/>
                <a:ea typeface="+mn-ea"/>
                <a:cs typeface="+mn-cs"/>
              </a:rPr>
              <a:t>, 2017).  Technological solutions like deploying applications across multiple Public Cloud Service Provider (CSP) data centers can minimize the influence of DoS attacks.  However, these same legal protections do not uniformly exist across the globe, and regulations around data placement can limit the accessibility of flexible fail-over solutions.</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Subversion</a:t>
            </a:r>
          </a:p>
          <a:p>
            <a:r>
              <a:rPr lang="en-US" sz="1200" kern="1200" dirty="0">
                <a:solidFill>
                  <a:schemeClr val="tx1"/>
                </a:solidFill>
                <a:effectLst/>
                <a:latin typeface="+mn-lt"/>
                <a:ea typeface="+mn-ea"/>
                <a:cs typeface="+mn-cs"/>
              </a:rPr>
              <a:t>The international community does not agree on the strict definition of what constitutes a cyber-attack (</a:t>
            </a:r>
            <a:r>
              <a:rPr lang="en-US" sz="1200" kern="1200" dirty="0" err="1">
                <a:solidFill>
                  <a:schemeClr val="tx1"/>
                </a:solidFill>
                <a:effectLst/>
                <a:latin typeface="+mn-lt"/>
                <a:ea typeface="+mn-ea"/>
                <a:cs typeface="+mn-cs"/>
              </a:rPr>
              <a:t>Fischerkeller</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Harknett</a:t>
            </a:r>
            <a:r>
              <a:rPr lang="en-US" sz="1200" kern="1200" dirty="0">
                <a:solidFill>
                  <a:schemeClr val="tx1"/>
                </a:solidFill>
                <a:effectLst/>
                <a:latin typeface="+mn-lt"/>
                <a:ea typeface="+mn-ea"/>
                <a:cs typeface="+mn-cs"/>
              </a:rPr>
              <a:t>, 2017).  These differences influence auditing and compliance requirements between countries and prevent direct comparisons across policies or statistics (Matsubara, 2014).  The political values of nations contribute to the disparity, such as Europe prioritizing end-user safety versus authoritarian governments preferring to save face.  When requirements around transparency do not fully exist, then even legitimate partners are unlikely to tell the whole truth.  Being the only business that is forthcoming creates a competitive disadvantage, as customers only see "A" claims to be more secure than "B." Without a carrot or stick, how can a domestic company ensure security incidents are timely and accurately communicated?  Imagine the challenges with less reputable entities, if these are the risks with legitimate partners.</a:t>
            </a:r>
          </a:p>
          <a:p>
            <a:endParaRPr lang="en-US" dirty="0"/>
          </a:p>
        </p:txBody>
      </p:sp>
      <p:sp>
        <p:nvSpPr>
          <p:cNvPr id="4" name="Slide Number Placeholder 3"/>
          <p:cNvSpPr>
            <a:spLocks noGrp="1"/>
          </p:cNvSpPr>
          <p:nvPr>
            <p:ph type="sldNum" sz="quarter" idx="5"/>
          </p:nvPr>
        </p:nvSpPr>
        <p:spPr/>
        <p:txBody>
          <a:bodyPr/>
          <a:lstStyle/>
          <a:p>
            <a:fld id="{A03D08BC-40AD-479A-BB74-C1986F84DA16}" type="slidenum">
              <a:rPr lang="en-US" smtClean="0"/>
              <a:t>14</a:t>
            </a:fld>
            <a:endParaRPr lang="en-US"/>
          </a:p>
        </p:txBody>
      </p:sp>
    </p:spTree>
    <p:extLst>
      <p:ext uri="{BB962C8B-B14F-4D97-AF65-F5344CB8AC3E}">
        <p14:creationId xmlns:p14="http://schemas.microsoft.com/office/powerpoint/2010/main" val="3260250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Attacks from these anonymous guests is another evolving area.  Where former hackers would carry out manual attacks, those with botnets could use automation to increase their leverage.  However, in the modern world, the ubiquitous availability of cloud and high-speed networking removes these artificial constraints.  Now, anyone with a few dollars and an open-source vulnerability scanner can programmatically cluster targets and attack the signature (Dai </a:t>
            </a:r>
            <a:r>
              <a:rPr lang="en-US" sz="1200" kern="1200" dirty="0" err="1">
                <a:solidFill>
                  <a:schemeClr val="tx1"/>
                </a:solidFill>
                <a:effectLst/>
                <a:latin typeface="+mn-lt"/>
                <a:ea typeface="+mn-ea"/>
                <a:cs typeface="+mn-cs"/>
              </a:rPr>
              <a:t>Zovi</a:t>
            </a:r>
            <a:r>
              <a:rPr lang="en-US" sz="1200" kern="1200" dirty="0">
                <a:solidFill>
                  <a:schemeClr val="tx1"/>
                </a:solidFill>
                <a:effectLst/>
                <a:latin typeface="+mn-lt"/>
                <a:ea typeface="+mn-ea"/>
                <a:cs typeface="+mn-cs"/>
              </a:rPr>
              <a:t>, 2019).  Substantial effort goes into protecting these platforms, but little attention considers the other side of the equation—all these people (Blythe &amp; Coventry, 2018).  Modern enterprise networks have hundreds of users that are authorized to perform tasks. When those users fail, it can be very challenging to detect, mitigate, or even control the blast radius (</a:t>
            </a:r>
            <a:r>
              <a:rPr lang="en-US" sz="1200" kern="1200" dirty="0" err="1">
                <a:solidFill>
                  <a:schemeClr val="tx1"/>
                </a:solidFill>
                <a:effectLst/>
                <a:latin typeface="+mn-lt"/>
                <a:ea typeface="+mn-ea"/>
                <a:cs typeface="+mn-cs"/>
              </a:rPr>
              <a:t>Elifoglu</a:t>
            </a:r>
            <a:r>
              <a:rPr lang="en-US" sz="1200" kern="1200" dirty="0">
                <a:solidFill>
                  <a:schemeClr val="tx1"/>
                </a:solidFill>
                <a:effectLst/>
                <a:latin typeface="+mn-lt"/>
                <a:ea typeface="+mn-ea"/>
                <a:cs typeface="+mn-cs"/>
              </a:rPr>
              <a:t>, Abel, &amp; </a:t>
            </a:r>
            <a:r>
              <a:rPr lang="en-US" sz="1200" kern="1200" dirty="0" err="1">
                <a:solidFill>
                  <a:schemeClr val="tx1"/>
                </a:solidFill>
                <a:effectLst/>
                <a:latin typeface="+mn-lt"/>
                <a:ea typeface="+mn-ea"/>
                <a:cs typeface="+mn-cs"/>
              </a:rPr>
              <a:t>Tasseven</a:t>
            </a:r>
            <a:r>
              <a:rPr lang="en-US" sz="1200" kern="1200" dirty="0">
                <a:solidFill>
                  <a:schemeClr val="tx1"/>
                </a:solidFill>
                <a:effectLst/>
                <a:latin typeface="+mn-lt"/>
                <a:ea typeface="+mn-ea"/>
                <a:cs typeface="+mn-cs"/>
              </a:rPr>
              <a:t>, 2018).  This realization creates the need for security engineers to design programs that center around awareness and skepticism.</a:t>
            </a:r>
          </a:p>
        </p:txBody>
      </p:sp>
      <p:sp>
        <p:nvSpPr>
          <p:cNvPr id="4" name="Slide Number Placeholder 3"/>
          <p:cNvSpPr>
            <a:spLocks noGrp="1"/>
          </p:cNvSpPr>
          <p:nvPr>
            <p:ph type="sldNum" sz="quarter" idx="5"/>
          </p:nvPr>
        </p:nvSpPr>
        <p:spPr/>
        <p:txBody>
          <a:bodyPr/>
          <a:lstStyle/>
          <a:p>
            <a:fld id="{A03D08BC-40AD-479A-BB74-C1986F84DA16}" type="slidenum">
              <a:rPr lang="en-US" smtClean="0"/>
              <a:t>15</a:t>
            </a:fld>
            <a:endParaRPr lang="en-US"/>
          </a:p>
        </p:txBody>
      </p:sp>
    </p:spTree>
    <p:extLst>
      <p:ext uri="{BB962C8B-B14F-4D97-AF65-F5344CB8AC3E}">
        <p14:creationId xmlns:p14="http://schemas.microsoft.com/office/powerpoint/2010/main" val="3218139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Malicious software, or malware, are applications that compromise the confidentiality, integrity, or availability of a system.  These programs infect systems via email, file-sharing services, browser vulnerabilities, spoofed resources, and misconfigured services (Lee, Moon, &amp; Park, 2017).  It can be challenging to contain the spread through an organization due to homogeneous configurations of the devices.  For instance, a branch office will likely run the same software packages on each workstation and share documents through central repositories.  The objective of the malware can vary from scenarios such as remote command-and-control, data exfiltration, and denial of service scenarios.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specific attack that is gaining popularity is ransomware, which are applications that encrypt user data and then offer to sell the decryption key (</a:t>
            </a:r>
            <a:r>
              <a:rPr lang="en-US" sz="1200" kern="1200" dirty="0" err="1">
                <a:solidFill>
                  <a:schemeClr val="tx1"/>
                </a:solidFill>
                <a:effectLst/>
                <a:latin typeface="+mn-lt"/>
                <a:ea typeface="+mn-ea"/>
                <a:cs typeface="+mn-cs"/>
              </a:rPr>
              <a:t>Busdicker</a:t>
            </a:r>
            <a:r>
              <a:rPr lang="en-US" sz="1200" kern="1200" dirty="0">
                <a:solidFill>
                  <a:schemeClr val="tx1"/>
                </a:solidFill>
                <a:effectLst/>
                <a:latin typeface="+mn-lt"/>
                <a:ea typeface="+mn-ea"/>
                <a:cs typeface="+mn-cs"/>
              </a:rPr>
              <a:t> &amp; Upendra, 2017).  Since malware comes from different vectors with varying objectives, detecting and preventing all scenarios is nearly impossible.  Even with protection against all known scenarios, criminal social networks have easy access to exploitation packages and zero-day vulnerabilities across the dark web (Ericsson, </a:t>
            </a:r>
            <a:r>
              <a:rPr lang="en-US" sz="1200" kern="1200" dirty="0" err="1">
                <a:solidFill>
                  <a:schemeClr val="tx1"/>
                </a:solidFill>
                <a:effectLst/>
                <a:latin typeface="+mn-lt"/>
                <a:ea typeface="+mn-ea"/>
                <a:cs typeface="+mn-cs"/>
              </a:rPr>
              <a:t>Almukaynizi</a:t>
            </a:r>
            <a:r>
              <a:rPr lang="en-US" sz="1200" kern="1200" dirty="0">
                <a:solidFill>
                  <a:schemeClr val="tx1"/>
                </a:solidFill>
                <a:effectLst/>
                <a:latin typeface="+mn-lt"/>
                <a:ea typeface="+mn-ea"/>
                <a:cs typeface="+mn-cs"/>
              </a:rPr>
              <a:t>, Nunes, &amp; </a:t>
            </a:r>
            <a:r>
              <a:rPr lang="en-US" sz="1200" kern="1200" dirty="0" err="1">
                <a:solidFill>
                  <a:schemeClr val="tx1"/>
                </a:solidFill>
                <a:effectLst/>
                <a:latin typeface="+mn-lt"/>
                <a:ea typeface="+mn-ea"/>
                <a:cs typeface="+mn-cs"/>
              </a:rPr>
              <a:t>Shakarian</a:t>
            </a:r>
            <a:r>
              <a:rPr lang="en-US" sz="1200" kern="1200" dirty="0">
                <a:solidFill>
                  <a:schemeClr val="tx1"/>
                </a:solidFill>
                <a:effectLst/>
                <a:latin typeface="+mn-lt"/>
                <a:ea typeface="+mn-ea"/>
                <a:cs typeface="+mn-cs"/>
              </a:rPr>
              <a:t>, 2018).  Given the availability of exploitation software, organizations need to consider these scenarios as part of their risk management planning.  Addressing these unknown unknowns requires defense-in-depth mindsets that expand beyond edge firewalls to include more robust Intrusion Detection and Prevention Systems (IDS/IPS).</a:t>
            </a:r>
          </a:p>
        </p:txBody>
      </p:sp>
      <p:sp>
        <p:nvSpPr>
          <p:cNvPr id="4" name="Slide Number Placeholder 3"/>
          <p:cNvSpPr>
            <a:spLocks noGrp="1"/>
          </p:cNvSpPr>
          <p:nvPr>
            <p:ph type="sldNum" sz="quarter" idx="5"/>
          </p:nvPr>
        </p:nvSpPr>
        <p:spPr/>
        <p:txBody>
          <a:bodyPr/>
          <a:lstStyle/>
          <a:p>
            <a:fld id="{A03D08BC-40AD-479A-BB74-C1986F84DA16}" type="slidenum">
              <a:rPr lang="en-US" smtClean="0"/>
              <a:t>17</a:t>
            </a:fld>
            <a:endParaRPr lang="en-US"/>
          </a:p>
        </p:txBody>
      </p:sp>
    </p:spTree>
    <p:extLst>
      <p:ext uri="{BB962C8B-B14F-4D97-AF65-F5344CB8AC3E}">
        <p14:creationId xmlns:p14="http://schemas.microsoft.com/office/powerpoint/2010/main" val="2604833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Zero-day black markets allow governments, criminals, and researchers to transact in weaponized exploits (Emery, 2017).  Defenses against these attacks do not exist, enabling the holder to access the vulnerable system instantly.  However, the more common scenario is that an attacker will use a known vulnerability that is over a year old (</a:t>
            </a:r>
            <a:r>
              <a:rPr lang="en-US" sz="1200" kern="1200" dirty="0" err="1">
                <a:solidFill>
                  <a:schemeClr val="tx1"/>
                </a:solidFill>
                <a:effectLst/>
                <a:latin typeface="+mn-lt"/>
                <a:ea typeface="+mn-ea"/>
                <a:cs typeface="+mn-cs"/>
              </a:rPr>
              <a:t>Galinec</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Steingartner</a:t>
            </a:r>
            <a:r>
              <a:rPr lang="en-US" sz="1200" kern="1200" dirty="0">
                <a:solidFill>
                  <a:schemeClr val="tx1"/>
                </a:solidFill>
                <a:effectLst/>
                <a:latin typeface="+mn-lt"/>
                <a:ea typeface="+mn-ea"/>
                <a:cs typeface="+mn-cs"/>
              </a:rPr>
              <a:t>, 2017).  Not only does patch management address the default scenario, but also it is a cheaper problem to solve.  Addressing patch management requires two components; first notification to employees that updates are available and second training to apply them.  Through security training, the staff can be made aware of why the updates are necessary and the reasons for the timely application.  While it can be challenging to mandate software patching, especially in Bring Your Own Device (BYOD) scenarios, network administrators can integrate compliance checks into connectivity lifecycles (e.g., during VPN authorization). </a:t>
            </a:r>
          </a:p>
        </p:txBody>
      </p:sp>
      <p:sp>
        <p:nvSpPr>
          <p:cNvPr id="4" name="Slide Number Placeholder 3"/>
          <p:cNvSpPr>
            <a:spLocks noGrp="1"/>
          </p:cNvSpPr>
          <p:nvPr>
            <p:ph type="sldNum" sz="quarter" idx="5"/>
          </p:nvPr>
        </p:nvSpPr>
        <p:spPr/>
        <p:txBody>
          <a:bodyPr/>
          <a:lstStyle/>
          <a:p>
            <a:fld id="{A03D08BC-40AD-479A-BB74-C1986F84DA16}" type="slidenum">
              <a:rPr lang="en-US" smtClean="0"/>
              <a:t>18</a:t>
            </a:fld>
            <a:endParaRPr lang="en-US"/>
          </a:p>
        </p:txBody>
      </p:sp>
    </p:spTree>
    <p:extLst>
      <p:ext uri="{BB962C8B-B14F-4D97-AF65-F5344CB8AC3E}">
        <p14:creationId xmlns:p14="http://schemas.microsoft.com/office/powerpoint/2010/main" val="1849113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Users interact with spoofed resources through cold-calling or name squatting scenarios, such as emails directing them to netflix.com.evil.com.  Previous security messages tell the user to look for details, like misspellings, as evidence of being fake (Proctor &amp; J, 2015).  However, this implicitly implies that perfect grammar infers being real.  When users connect to websites, training has also told them to look for the security icon, but this only means the traffic is encrypted (Hunt, 2019).  Without a consistent and reliable method to determine that a resource is genuine, the only alternative is skepticism.  For instance, when a banker calls for account information, hang up and call them back through the main switchboard.  If the call were real, there would be a note on the file, and another representative will assist.  Along those same lines, if netflix.com.evil.com, needs an update to your information, start at Bing and search for Netflix login, scrolling past the advertisements to the real site.  While none of these methods are fool-proof, they increase the odds of ending at the right location.</a:t>
            </a:r>
          </a:p>
          <a:p>
            <a:endParaRPr lang="en-US" dirty="0"/>
          </a:p>
        </p:txBody>
      </p:sp>
      <p:sp>
        <p:nvSpPr>
          <p:cNvPr id="4" name="Slide Number Placeholder 3"/>
          <p:cNvSpPr>
            <a:spLocks noGrp="1"/>
          </p:cNvSpPr>
          <p:nvPr>
            <p:ph type="sldNum" sz="quarter" idx="5"/>
          </p:nvPr>
        </p:nvSpPr>
        <p:spPr/>
        <p:txBody>
          <a:bodyPr/>
          <a:lstStyle/>
          <a:p>
            <a:fld id="{A03D08BC-40AD-479A-BB74-C1986F84DA16}" type="slidenum">
              <a:rPr lang="en-US" smtClean="0"/>
              <a:t>19</a:t>
            </a:fld>
            <a:endParaRPr lang="en-US"/>
          </a:p>
        </p:txBody>
      </p:sp>
    </p:spTree>
    <p:extLst>
      <p:ext uri="{BB962C8B-B14F-4D97-AF65-F5344CB8AC3E}">
        <p14:creationId xmlns:p14="http://schemas.microsoft.com/office/powerpoint/2010/main" val="618583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Traditional cybersecurity solutions focus on hardening the network parameter with firewalls and vulnerability scanners.  However, this approach is no longer sufficient as attackers center their efforts on the application layer (</a:t>
            </a:r>
            <a:r>
              <a:rPr lang="en-US" sz="1200" kern="1200" dirty="0" err="1">
                <a:solidFill>
                  <a:schemeClr val="tx1"/>
                </a:solidFill>
                <a:effectLst/>
                <a:latin typeface="+mn-lt"/>
                <a:ea typeface="+mn-ea"/>
                <a:cs typeface="+mn-cs"/>
              </a:rPr>
              <a:t>Astani</a:t>
            </a:r>
            <a:r>
              <a:rPr lang="en-US" sz="1200" kern="1200" dirty="0">
                <a:solidFill>
                  <a:schemeClr val="tx1"/>
                </a:solidFill>
                <a:effectLst/>
                <a:latin typeface="+mn-lt"/>
                <a:ea typeface="+mn-ea"/>
                <a:cs typeface="+mn-cs"/>
              </a:rPr>
              <a:t> &amp; Ready, 2016).   By design, anonymous users can interact with the organization through public interfaces, such as web services and email.  When malicious actors exploit Structured Query Language Injections (</a:t>
            </a:r>
            <a:r>
              <a:rPr lang="en-US" sz="1200" kern="1200" dirty="0" err="1">
                <a:solidFill>
                  <a:schemeClr val="tx1"/>
                </a:solidFill>
                <a:effectLst/>
                <a:latin typeface="+mn-lt"/>
                <a:ea typeface="+mn-ea"/>
                <a:cs typeface="+mn-cs"/>
              </a:rPr>
              <a:t>SQLi</a:t>
            </a:r>
            <a:r>
              <a:rPr lang="en-US" sz="1200" kern="1200" dirty="0">
                <a:solidFill>
                  <a:schemeClr val="tx1"/>
                </a:solidFill>
                <a:effectLst/>
                <a:latin typeface="+mn-lt"/>
                <a:ea typeface="+mn-ea"/>
                <a:cs typeface="+mn-cs"/>
              </a:rPr>
              <a:t>) or embed ransomware into mail attachments—it bypasses these network barriers and allows unauthorized access to information.  Further complicating matters, the boundary of the network is becoming more abstract due to the notion of "everything as a service" (</a:t>
            </a:r>
            <a:r>
              <a:rPr lang="en-US" sz="1200" kern="1200" dirty="0" err="1">
                <a:solidFill>
                  <a:schemeClr val="tx1"/>
                </a:solidFill>
                <a:effectLst/>
                <a:latin typeface="+mn-lt"/>
                <a:ea typeface="+mn-ea"/>
                <a:cs typeface="+mn-cs"/>
              </a:rPr>
              <a:t>Paller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Mahalik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Skoudis</a:t>
            </a:r>
            <a:r>
              <a:rPr lang="en-US" sz="1200" kern="1200" dirty="0">
                <a:solidFill>
                  <a:schemeClr val="tx1"/>
                </a:solidFill>
                <a:effectLst/>
                <a:latin typeface="+mn-lt"/>
                <a:ea typeface="+mn-ea"/>
                <a:cs typeface="+mn-cs"/>
              </a:rPr>
              <a:t>, &amp; Ullrich, 2020).  For instance, 40% of enterprises are in the process of uplifting mission-critical services, like identity and authorization, into third-party providers (</a:t>
            </a:r>
            <a:r>
              <a:rPr lang="en-US" sz="1200" kern="1200" dirty="0" err="1">
                <a:solidFill>
                  <a:schemeClr val="tx1"/>
                </a:solidFill>
                <a:effectLst/>
                <a:latin typeface="+mn-lt"/>
                <a:ea typeface="+mn-ea"/>
                <a:cs typeface="+mn-cs"/>
              </a:rPr>
              <a:t>Galinec</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Steingartner</a:t>
            </a:r>
            <a:r>
              <a:rPr lang="en-US" sz="1200" kern="1200" dirty="0">
                <a:solidFill>
                  <a:schemeClr val="tx1"/>
                </a:solidFill>
                <a:effectLst/>
                <a:latin typeface="+mn-lt"/>
                <a:ea typeface="+mn-ea"/>
                <a:cs typeface="+mn-cs"/>
              </a:rPr>
              <a:t>, 2017).  Shifting ownership to these provides does not mean transferring the responsibility of risk.  Users do not care if </a:t>
            </a:r>
            <a:r>
              <a:rPr lang="en-US" sz="1200" kern="1200" dirty="0" err="1">
                <a:solidFill>
                  <a:schemeClr val="tx1"/>
                </a:solidFill>
                <a:effectLst/>
                <a:latin typeface="+mn-lt"/>
                <a:ea typeface="+mn-ea"/>
                <a:cs typeface="+mn-cs"/>
              </a:rPr>
              <a:t>DropBox</a:t>
            </a:r>
            <a:r>
              <a:rPr lang="en-US" sz="1200" kern="1200" dirty="0">
                <a:solidFill>
                  <a:schemeClr val="tx1"/>
                </a:solidFill>
                <a:effectLst/>
                <a:latin typeface="+mn-lt"/>
                <a:ea typeface="+mn-ea"/>
                <a:cs typeface="+mn-cs"/>
              </a:rPr>
              <a:t> or Amazon owns the physical server—they entrusted the stewardship of their data to HTM and will blame them for negligent handling.  Modern businesses need to evolve their controls to meet the challenges of these application-specific vulnerabilities using strategies that encompasses people, processes, and products.</a:t>
            </a:r>
          </a:p>
        </p:txBody>
      </p:sp>
      <p:sp>
        <p:nvSpPr>
          <p:cNvPr id="4" name="Slide Number Placeholder 3"/>
          <p:cNvSpPr>
            <a:spLocks noGrp="1"/>
          </p:cNvSpPr>
          <p:nvPr>
            <p:ph type="sldNum" sz="quarter" idx="5"/>
          </p:nvPr>
        </p:nvSpPr>
        <p:spPr/>
        <p:txBody>
          <a:bodyPr/>
          <a:lstStyle/>
          <a:p>
            <a:fld id="{A03D08BC-40AD-479A-BB74-C1986F84DA16}" type="slidenum">
              <a:rPr lang="en-US" smtClean="0"/>
              <a:t>21</a:t>
            </a:fld>
            <a:endParaRPr lang="en-US"/>
          </a:p>
        </p:txBody>
      </p:sp>
    </p:spTree>
    <p:extLst>
      <p:ext uri="{BB962C8B-B14F-4D97-AF65-F5344CB8AC3E}">
        <p14:creationId xmlns:p14="http://schemas.microsoft.com/office/powerpoint/2010/main" val="3952195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premise of the Internet is an open communication system that connects people from around the world, enabling commerce and ideas to flow freely.  However, nation-states also want to protect their sovereignty and enforce laws around these interactions (Inkster, 2015).  These competing requirements cause national security policies to make trade-offs between government control, societal freedoms, and rights of international actors (Kovacs, National cybersecurity as the cornerstone of national security, 2018).  Since the values of democratic and authoritarian nations vary substantially, it is unrealistic to assume a unified set of policies can exist that appeal to all countries.  Instead, nearly all nations legislate laws that target the Internet infrastructure that resides within their state (Matsubara, 2014).  These decisions create geography that influences the protective capabilities and behavioral norms.  For instance, the European Union (EU) believes that building a digital economy begins with user privacy(Kovacs, 2017).  While the EU's Global Data Protection Regulations (GDPR) mandates severe penalties for negligence, like data breaches, authoritarian countries such as Russia are more laisse-fair.  These value differences appear in other aspects like the transparency to share evidence or assist with criminal investigations.</a:t>
            </a:r>
          </a:p>
        </p:txBody>
      </p:sp>
      <p:sp>
        <p:nvSpPr>
          <p:cNvPr id="4" name="Slide Number Placeholder 3"/>
          <p:cNvSpPr>
            <a:spLocks noGrp="1"/>
          </p:cNvSpPr>
          <p:nvPr>
            <p:ph type="sldNum" sz="quarter" idx="5"/>
          </p:nvPr>
        </p:nvSpPr>
        <p:spPr/>
        <p:txBody>
          <a:bodyPr/>
          <a:lstStyle/>
          <a:p>
            <a:fld id="{A03D08BC-40AD-479A-BB74-C1986F84DA16}" type="slidenum">
              <a:rPr lang="en-US" smtClean="0"/>
              <a:t>22</a:t>
            </a:fld>
            <a:endParaRPr lang="en-US"/>
          </a:p>
        </p:txBody>
      </p:sp>
    </p:spTree>
    <p:extLst>
      <p:ext uri="{BB962C8B-B14F-4D97-AF65-F5344CB8AC3E}">
        <p14:creationId xmlns:p14="http://schemas.microsoft.com/office/powerpoint/2010/main" val="310871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Internet of Things (IoT) represents the next evolutionary step in communication and system connectivity.  Naïve outsiders see this industry as a series of gimmicks, Apple watches, and smart toasters.  Those statements are true, but more importantly, it also creates the missing bridge between cyber and physical systems (CPS).  This capability comes from sensor and input networks that emit telemetry into ubiquitous cloud computing and machine learning platforms.  Using physical motors and actuators, artificial intelligence and big data solutions can then reach back into manufacturing and safety systems.  As information and decision processes transact across this bridge, it enables organizations to execute expert workflows autonomously and prevent costly failures.  However, many challenges exist around ensuring the confidentiality, integrity, and availability (CIA) of all participants of this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According to Gartner, the trend of weak authentication controls impacts nearly 50% of all IoT vendors (</a:t>
            </a:r>
            <a:r>
              <a:rPr lang="en-US" sz="1200" kern="1200" dirty="0" err="1">
                <a:solidFill>
                  <a:schemeClr val="tx1"/>
                </a:solidFill>
                <a:effectLst/>
                <a:latin typeface="+mn-lt"/>
                <a:ea typeface="+mn-ea"/>
                <a:cs typeface="+mn-cs"/>
              </a:rPr>
              <a:t>Galinec</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Steingartner</a:t>
            </a:r>
            <a:r>
              <a:rPr lang="en-US" sz="1200" kern="1200" dirty="0">
                <a:solidFill>
                  <a:schemeClr val="tx1"/>
                </a:solidFill>
                <a:effectLst/>
                <a:latin typeface="+mn-lt"/>
                <a:ea typeface="+mn-ea"/>
                <a:cs typeface="+mn-cs"/>
              </a:rPr>
              <a:t>, 2017).  The </a:t>
            </a:r>
            <a:r>
              <a:rPr lang="en-US" sz="1200" kern="1200" dirty="0" err="1">
                <a:solidFill>
                  <a:schemeClr val="tx1"/>
                </a:solidFill>
                <a:effectLst/>
                <a:latin typeface="+mn-lt"/>
                <a:ea typeface="+mn-ea"/>
                <a:cs typeface="+mn-cs"/>
              </a:rPr>
              <a:t>Mirai</a:t>
            </a:r>
            <a:r>
              <a:rPr lang="en-US" sz="1200" kern="1200" dirty="0">
                <a:solidFill>
                  <a:schemeClr val="tx1"/>
                </a:solidFill>
                <a:effectLst/>
                <a:latin typeface="+mn-lt"/>
                <a:ea typeface="+mn-ea"/>
                <a:cs typeface="+mn-cs"/>
              </a:rPr>
              <a:t> malware was able to span half a million devices using a small dictionary file to brute force access (</a:t>
            </a:r>
            <a:r>
              <a:rPr lang="en-US" sz="1200" kern="1200" dirty="0" err="1">
                <a:solidFill>
                  <a:schemeClr val="tx1"/>
                </a:solidFill>
                <a:effectLst/>
                <a:latin typeface="+mn-lt"/>
                <a:ea typeface="+mn-ea"/>
                <a:cs typeface="+mn-cs"/>
              </a:rPr>
              <a:t>Gamblin</a:t>
            </a:r>
            <a:r>
              <a:rPr lang="en-US" sz="1200" kern="1200" dirty="0">
                <a:solidFill>
                  <a:schemeClr val="tx1"/>
                </a:solidFill>
                <a:effectLst/>
                <a:latin typeface="+mn-lt"/>
                <a:ea typeface="+mn-ea"/>
                <a:cs typeface="+mn-cs"/>
              </a:rPr>
              <a:t>, 2017).  Although its source code has been available for several years, and its particularly noisy approach to gaining entry are discoverable, variations are still thriving (</a:t>
            </a:r>
            <a:r>
              <a:rPr lang="en-US" sz="1200" kern="1200" dirty="0" err="1">
                <a:solidFill>
                  <a:schemeClr val="tx1"/>
                </a:solidFill>
                <a:effectLst/>
                <a:latin typeface="+mn-lt"/>
                <a:ea typeface="+mn-ea"/>
                <a:cs typeface="+mn-cs"/>
              </a:rPr>
              <a:t>Kolias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Kambourakis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Stavrou</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Voas</a:t>
            </a:r>
            <a:r>
              <a:rPr lang="en-US" sz="1200" kern="1200" dirty="0">
                <a:solidFill>
                  <a:schemeClr val="tx1"/>
                </a:solidFill>
                <a:effectLst/>
                <a:latin typeface="+mn-lt"/>
                <a:ea typeface="+mn-ea"/>
                <a:cs typeface="+mn-cs"/>
              </a:rPr>
              <a:t>, 2017).  While these programs should have encouraged a movement toward security by default, the broad industry has failed to act against even this rudimentary attack.</a:t>
            </a:r>
          </a:p>
        </p:txBody>
      </p:sp>
      <p:sp>
        <p:nvSpPr>
          <p:cNvPr id="4" name="Slide Number Placeholder 3"/>
          <p:cNvSpPr>
            <a:spLocks noGrp="1"/>
          </p:cNvSpPr>
          <p:nvPr>
            <p:ph type="sldNum" sz="quarter" idx="5"/>
          </p:nvPr>
        </p:nvSpPr>
        <p:spPr/>
        <p:txBody>
          <a:bodyPr/>
          <a:lstStyle/>
          <a:p>
            <a:fld id="{A03D08BC-40AD-479A-BB74-C1986F84DA16}" type="slidenum">
              <a:rPr lang="en-US" smtClean="0"/>
              <a:t>23</a:t>
            </a:fld>
            <a:endParaRPr lang="en-US"/>
          </a:p>
        </p:txBody>
      </p:sp>
    </p:spTree>
    <p:extLst>
      <p:ext uri="{BB962C8B-B14F-4D97-AF65-F5344CB8AC3E}">
        <p14:creationId xmlns:p14="http://schemas.microsoft.com/office/powerpoint/2010/main" val="4204230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Finite resources Translating the protection requirements into security implementations have a wide range of maturity levels that could follow a good, better, best approach.  Ideally, Hi-Tech would only follow the strictest guidelines.  However, that is not as practical due to unacceptable costs both financially and in terms of user experience.  For example, the business uses many IoT devices that lack remote firmware upgrade capabilities.  It might be acceptable to have the operations team manually upgrade each device annually—though the labor costs are too high for monthly cadences.  In many scenarios, choosing a security investment is not binary (do everything versus do nothing).  Instead, the purchase can be in the middle and follow a phased release (Gordon, Loeb, </a:t>
            </a:r>
            <a:r>
              <a:rPr lang="en-US" sz="1200" kern="1200" dirty="0" err="1">
                <a:solidFill>
                  <a:schemeClr val="tx1"/>
                </a:solidFill>
                <a:effectLst/>
                <a:latin typeface="+mn-lt"/>
                <a:ea typeface="+mn-ea"/>
                <a:cs typeface="+mn-cs"/>
              </a:rPr>
              <a:t>Lucyshyn</a:t>
            </a:r>
            <a:r>
              <a:rPr lang="en-US" sz="1200" kern="1200" dirty="0">
                <a:solidFill>
                  <a:schemeClr val="tx1"/>
                </a:solidFill>
                <a:effectLst/>
                <a:latin typeface="+mn-lt"/>
                <a:ea typeface="+mn-ea"/>
                <a:cs typeface="+mn-cs"/>
              </a:rPr>
              <a:t>, &amp; Zhou, 2015).  This approach could divide the upgrade task into subgroups based on the criticality, like safety systems versus temperature sensors.  Each subgroup can feed into the prioritization discussion, perhaps resulting in safety systems landing on a quarterly upgrade cycle, and the less critical sensors remain on an annual cycle.  This decomposition of large bodies of work keeps the costs down and enables more focused efforts.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Vulnerabilities exist at the intersect of three conditions. "(1) system susceptibility, such as a design or implementation flaw; (2) threat accessibility, such as system access points or services; (3) threat capability, such as an opponent with the knowledge and resources to discover, access, and exploit a flaw” (Baskerville, Rowe, &amp; Wolff, 2018, p. 35).  Often, it can be more economical to address one of the other criteria than the underlying problem.  For instance, the IoT temperature sensors have a well-known remote command execution defect in the File Transfer Protocol (FTP) daemon.  If Hi-Tech does not rely on this functionality, then merely blocking access at the network switch level removes the issue.  Another vulnerability exists in the Telnet daemon communicating in plain-text.  Similarly, the administrators can place those interactions on a Virtual Local Area Network (VLAN) to limit access.</a:t>
            </a:r>
          </a:p>
          <a:p>
            <a:r>
              <a:rPr lang="en-US" sz="1200" kern="1200" dirty="0">
                <a:solidFill>
                  <a:schemeClr val="tx1"/>
                </a:solidFill>
                <a:effectLst/>
                <a:latin typeface="+mn-lt"/>
                <a:ea typeface="+mn-ea"/>
                <a:cs typeface="+mn-cs"/>
              </a:rPr>
              <a:t>There can be political pushback that some protections come with a cure worse than the disease.  Hi-Tech would desire that leadership signs off on every work order, which is not feasible given the competing demands for time.  Some staff members are aware of an override code to bypass this requirement and get the invoices out the door.  While the rule intends to ensure that invoices are complete and promote accountability, it also causes a bottleneck that impedes timely delivery.  On the one hand, the security team could remove the bypass feature, but this introduces additional work for the team.  Approaching the prioritization of these scenarios requires a gentle touch, as security enables the business, not the other way around (Dai </a:t>
            </a:r>
            <a:r>
              <a:rPr lang="en-US" sz="1200" kern="1200" dirty="0" err="1">
                <a:solidFill>
                  <a:schemeClr val="tx1"/>
                </a:solidFill>
                <a:effectLst/>
                <a:latin typeface="+mn-lt"/>
                <a:ea typeface="+mn-ea"/>
                <a:cs typeface="+mn-cs"/>
              </a:rPr>
              <a:t>Zovi</a:t>
            </a:r>
            <a:r>
              <a:rPr lang="en-US" sz="1200" kern="1200" dirty="0">
                <a:solidFill>
                  <a:schemeClr val="tx1"/>
                </a:solidFill>
                <a:effectLst/>
                <a:latin typeface="+mn-lt"/>
                <a:ea typeface="+mn-ea"/>
                <a:cs typeface="+mn-cs"/>
              </a:rPr>
              <a:t>, 2019).  Instead, a conversation could begin with senior leadership to understand if the previous decision still makes sense.  If the idea is valid, perhaps minor tweaks can maintain the central concept under more amenable terms.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challenge comes from balancing security over the rapid development of new features (Lam, 2016).  Hi-Tech follows a three-month Water Flow Release Cycle that plans, implements, stabilizes for three, six, and three weeks respectively.  Once the planning is complete, it can be challenging to introduce additional work as it requires an expensive reset.  If the security team is divorced from this cadence, there is a high risk to existing business commitments.  While the senior leadership team might be willing to accept those scheduling challenges, it puts unnecessary stress on the teams.  For instance, postponing the release might delay a big customer onboarding into the platform.  Ultimately these decisions are trading one set of risks for another.</a:t>
            </a:r>
          </a:p>
        </p:txBody>
      </p:sp>
      <p:sp>
        <p:nvSpPr>
          <p:cNvPr id="4" name="Slide Number Placeholder 3"/>
          <p:cNvSpPr>
            <a:spLocks noGrp="1"/>
          </p:cNvSpPr>
          <p:nvPr>
            <p:ph type="sldNum" sz="quarter" idx="5"/>
          </p:nvPr>
        </p:nvSpPr>
        <p:spPr/>
        <p:txBody>
          <a:bodyPr/>
          <a:lstStyle/>
          <a:p>
            <a:fld id="{A03D08BC-40AD-479A-BB74-C1986F84DA16}" type="slidenum">
              <a:rPr lang="en-US" smtClean="0"/>
              <a:t>25</a:t>
            </a:fld>
            <a:endParaRPr lang="en-US"/>
          </a:p>
        </p:txBody>
      </p:sp>
    </p:spTree>
    <p:extLst>
      <p:ext uri="{BB962C8B-B14F-4D97-AF65-F5344CB8AC3E}">
        <p14:creationId xmlns:p14="http://schemas.microsoft.com/office/powerpoint/2010/main" val="4045205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Hi-Tech operates on a finite budget and must prioritize investments into features and services.  On the one hand, the business would like to spend all available resources delivering its core mission, building the best electronic vehicle.  Allocating time and money into other projects might even appear to detract from this mission and feel like a waste.  However, investments in security aspects of the organization reduce risk and improve continuity.  For instance, delivering an efficient anti-virus and patch management strategy could limit the blast radius of a malware infestation.  Another example might include a collection of guard rails that prevent technicians from accidentally corrupting user data or system administrators from overwhelming the network with a misconfigured service.  Hardware dies, traffic is finite, data becomes corrupt, and these incidents necessitate a methodological approach that minimizes the time to detect and recover (MTTD/MTTR).</a:t>
            </a:r>
          </a:p>
        </p:txBody>
      </p:sp>
      <p:sp>
        <p:nvSpPr>
          <p:cNvPr id="4" name="Slide Number Placeholder 3"/>
          <p:cNvSpPr>
            <a:spLocks noGrp="1"/>
          </p:cNvSpPr>
          <p:nvPr>
            <p:ph type="sldNum" sz="quarter" idx="5"/>
          </p:nvPr>
        </p:nvSpPr>
        <p:spPr/>
        <p:txBody>
          <a:bodyPr/>
          <a:lstStyle/>
          <a:p>
            <a:fld id="{A03D08BC-40AD-479A-BB74-C1986F84DA16}" type="slidenum">
              <a:rPr lang="en-US" smtClean="0"/>
              <a:t>5</a:t>
            </a:fld>
            <a:endParaRPr lang="en-US"/>
          </a:p>
        </p:txBody>
      </p:sp>
    </p:spTree>
    <p:extLst>
      <p:ext uri="{BB962C8B-B14F-4D97-AF65-F5344CB8AC3E}">
        <p14:creationId xmlns:p14="http://schemas.microsoft.com/office/powerpoint/2010/main" val="1066409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Communicating the criticality of security to a broad organizational audience is challenging because too many experts have poorly framed the conversation in the past.  Traditional approaches describe the Internet as being full of Boogiemen, that live in basements dressed in hoodies (de Bruijn &amp; Janssen, 2017).  These sophisticated adversaries will stop at nothing to exploit our websites and exfiltrate the data.  From the employee perspective, this sounds far fetched and reminiscent of a Michael Bay film.   They do not understand why they should care. Admittedly, our data is not attractive, so why would anyone bother to attack us?  Instead, the message should center around the risks that our software and business processes accept-- both implicitly and explicitly.  Many risks exist within technology, though a more alarming number originate from the employees (</a:t>
            </a:r>
            <a:r>
              <a:rPr lang="en-US" sz="1200" kern="1200" dirty="0" err="1">
                <a:solidFill>
                  <a:schemeClr val="tx1"/>
                </a:solidFill>
                <a:effectLst/>
                <a:latin typeface="+mn-lt"/>
                <a:ea typeface="+mn-ea"/>
                <a:cs typeface="+mn-cs"/>
              </a:rPr>
              <a:t>Valiente</a:t>
            </a:r>
            <a:r>
              <a:rPr lang="en-US" sz="1200" kern="1200" dirty="0">
                <a:solidFill>
                  <a:schemeClr val="tx1"/>
                </a:solidFill>
                <a:effectLst/>
                <a:latin typeface="+mn-lt"/>
                <a:ea typeface="+mn-ea"/>
                <a:cs typeface="+mn-cs"/>
              </a:rPr>
              <a:t>, 2017).  The employees have access to customer data, production services, and other sensitive assets.  When they fat-finger a database command, there is a chance of data corruption, and that will require a backup and restore operation.  Fundamentally, conveying these risks results in the awareness and the formation of strategies around both prevention and recovery.  Perhaps more importantly, it addresses the question, “why should I care?”</a:t>
            </a:r>
          </a:p>
        </p:txBody>
      </p:sp>
      <p:sp>
        <p:nvSpPr>
          <p:cNvPr id="4" name="Slide Number Placeholder 3"/>
          <p:cNvSpPr>
            <a:spLocks noGrp="1"/>
          </p:cNvSpPr>
          <p:nvPr>
            <p:ph type="sldNum" sz="quarter" idx="5"/>
          </p:nvPr>
        </p:nvSpPr>
        <p:spPr/>
        <p:txBody>
          <a:bodyPr/>
          <a:lstStyle/>
          <a:p>
            <a:fld id="{A03D08BC-40AD-479A-BB74-C1986F84DA16}" type="slidenum">
              <a:rPr lang="en-US" smtClean="0"/>
              <a:t>6</a:t>
            </a:fld>
            <a:endParaRPr lang="en-US"/>
          </a:p>
        </p:txBody>
      </p:sp>
    </p:spTree>
    <p:extLst>
      <p:ext uri="{BB962C8B-B14F-4D97-AF65-F5344CB8AC3E}">
        <p14:creationId xmlns:p14="http://schemas.microsoft.com/office/powerpoint/2010/main" val="3592243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an abundance of standards and frameworks available to determine if decisions are being made consistently across the industry.  Four common incarnations are the Risk Management Framework (RMF), ISO2700x, NIST Cybersecurity Framework, and COBIT v5.  Each of these approaches follows a similar cycle of plan-act-assess-revise across different aspects of the stack (e.g., authentication, authorization, and auditing).  However, there are differences between the degree of enforcement versus guidance.  The origin of the standard also has a significant influence on the framework designers' perspective, such as COBIT deriving from IT auditing then expanding with industry commonalities.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each of these frameworks possesses a similar structure, they differ in terms of prescriptive guidance versus generalizations.  For instance, ISO2700x has stringent requirements that necessitate a cultural shift for many businesses, and this is difficult to scale to an enterprise environment (Gillies, 2011).  In contrast, the NIST Cybersecurity Framework describes various common scenarios then offers a good, better, best approach for the implementors.</a:t>
            </a:r>
          </a:p>
          <a:p>
            <a:r>
              <a:rPr lang="en-US" sz="1200" kern="1200" dirty="0">
                <a:solidFill>
                  <a:schemeClr val="tx1"/>
                </a:solidFill>
                <a:effectLst/>
                <a:latin typeface="+mn-lt"/>
                <a:ea typeface="+mn-ea"/>
                <a:cs typeface="+mn-cs"/>
              </a:rPr>
              <a:t>Choosing a framework requires a gentle hand that is cognizant of both time and place.  Introducing schedule risk to inflight commitments through abrupt policy change will always encounter political push back (Dai </a:t>
            </a:r>
            <a:r>
              <a:rPr lang="en-US" sz="1200" kern="1200" dirty="0" err="1">
                <a:solidFill>
                  <a:schemeClr val="tx1"/>
                </a:solidFill>
                <a:effectLst/>
                <a:latin typeface="+mn-lt"/>
                <a:ea typeface="+mn-ea"/>
                <a:cs typeface="+mn-cs"/>
              </a:rPr>
              <a:t>Zovi</a:t>
            </a:r>
            <a:r>
              <a:rPr lang="en-US" sz="1200" kern="1200" dirty="0">
                <a:solidFill>
                  <a:schemeClr val="tx1"/>
                </a:solidFill>
                <a:effectLst/>
                <a:latin typeface="+mn-lt"/>
                <a:ea typeface="+mn-ea"/>
                <a:cs typeface="+mn-cs"/>
              </a:rPr>
              <a:t>, 2019).   For many businesses like HTM, having the flexibility to adopt a framework and then iteratively mature their processes over time reduces that risk and is an easier sell to leadership.  Arguably, this is not the utopian course during the interim. However, movement in the right direction is better than no action.</a:t>
            </a:r>
          </a:p>
        </p:txBody>
      </p:sp>
      <p:sp>
        <p:nvSpPr>
          <p:cNvPr id="4" name="Slide Number Placeholder 3"/>
          <p:cNvSpPr>
            <a:spLocks noGrp="1"/>
          </p:cNvSpPr>
          <p:nvPr>
            <p:ph type="sldNum" sz="quarter" idx="5"/>
          </p:nvPr>
        </p:nvSpPr>
        <p:spPr/>
        <p:txBody>
          <a:bodyPr/>
          <a:lstStyle/>
          <a:p>
            <a:fld id="{A03D08BC-40AD-479A-BB74-C1986F84DA16}" type="slidenum">
              <a:rPr lang="en-US" smtClean="0"/>
              <a:t>7</a:t>
            </a:fld>
            <a:endParaRPr lang="en-US"/>
          </a:p>
        </p:txBody>
      </p:sp>
    </p:spTree>
    <p:extLst>
      <p:ext uri="{BB962C8B-B14F-4D97-AF65-F5344CB8AC3E}">
        <p14:creationId xmlns:p14="http://schemas.microsoft.com/office/powerpoint/2010/main" val="339229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most crucial resource of an organization are the employees, and any plan for success needs to begin here.  Valientes (2017) estimates that nearly half of security incidents result from employee negligence, like interacting with phishing attacks and fat-fingering system commands.  Businesses that focus on security awareness training can reduce these statistics and create more reliable systems.  This awareness needs to touch on foreign policy expectations, like European customer data, cannot leave Europe.  However, even domestic policies differ, such as California and Delaware having stricter privacy laws than federal legislation.  Initially, these expectations appear arbitrary, but communications the geographical nature of the Internet presents general consistencies and best practice patterns.  It also leads to an understanding of how various levels of legal enforceability influence release schedules of new features and innovation into new markets.  That training can guide all levels of the organization to reach out to subject matter experts because they are aware of the inherent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can be helpful to think of customer identity as a user profile that contains collections of historical choices, stated preferences, user roles, and known associations (Wachter, 2018).  When our services understand the context of the user's profile, the experience can be customized and produce more desirable experiences.  The payment for access to these inferences and decision processes comes from personal information, such as calendars, contacts, and routines (Mickens, 2018).  This trade creates privacy concerns that can be subtle and can go unnoticed for some time.  For instance, numerous platforms integrate into open identity provides like Google and Facebook as a mechanism to simplify enrollment.  However, is that the job the user intended to hire (Dai </a:t>
            </a:r>
            <a:r>
              <a:rPr lang="en-US" sz="1200" kern="1200" dirty="0" err="1">
                <a:solidFill>
                  <a:schemeClr val="tx1"/>
                </a:solidFill>
                <a:effectLst/>
                <a:latin typeface="+mn-lt"/>
                <a:ea typeface="+mn-ea"/>
                <a:cs typeface="+mn-cs"/>
              </a:rPr>
              <a:t>Zovi</a:t>
            </a:r>
            <a:r>
              <a:rPr lang="en-US" sz="1200" kern="1200" dirty="0">
                <a:solidFill>
                  <a:schemeClr val="tx1"/>
                </a:solidFill>
                <a:effectLst/>
                <a:latin typeface="+mn-lt"/>
                <a:ea typeface="+mn-ea"/>
                <a:cs typeface="+mn-cs"/>
              </a:rPr>
              <a:t>, 2019)?  Through an exchange of convenience, the user becomes trackable across multiple sites and web services (</a:t>
            </a:r>
            <a:r>
              <a:rPr lang="en-US" sz="1200" kern="1200" dirty="0" err="1">
                <a:solidFill>
                  <a:schemeClr val="tx1"/>
                </a:solidFill>
                <a:effectLst/>
                <a:latin typeface="+mn-lt"/>
                <a:ea typeface="+mn-ea"/>
                <a:cs typeface="+mn-cs"/>
              </a:rPr>
              <a:t>Paller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Mahalik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Skoudis</a:t>
            </a:r>
            <a:r>
              <a:rPr lang="en-US" sz="1200" kern="1200" dirty="0">
                <a:solidFill>
                  <a:schemeClr val="tx1"/>
                </a:solidFill>
                <a:effectLst/>
                <a:latin typeface="+mn-lt"/>
                <a:ea typeface="+mn-ea"/>
                <a:cs typeface="+mn-cs"/>
              </a:rPr>
              <a:t>, &amp; Ullrich, 2020).  While the physical person wants a single sign-on experience, they also desire distinct virtual profiles across those providers (e.g., LinkedIn versus </a:t>
            </a:r>
            <a:r>
              <a:rPr lang="en-US" sz="1200" kern="1200" dirty="0" err="1">
                <a:solidFill>
                  <a:schemeClr val="tx1"/>
                </a:solidFill>
                <a:effectLst/>
                <a:latin typeface="+mn-lt"/>
                <a:ea typeface="+mn-ea"/>
                <a:cs typeface="+mn-cs"/>
              </a:rPr>
              <a:t>PornHub</a:t>
            </a:r>
            <a:r>
              <a:rPr lang="en-US" sz="1200" kern="1200" dirty="0">
                <a:solidFill>
                  <a:schemeClr val="tx1"/>
                </a:solidFill>
                <a:effectLst/>
                <a:latin typeface="+mn-lt"/>
                <a:ea typeface="+mn-ea"/>
                <a:cs typeface="+mn-cs"/>
              </a:rPr>
              <a:t>).  Traditionally users have encountered these entanglements of context on their mobile devices, but these are not the only scenarios.  Asking personal assistants, such as Siri, Alexa, and Google Home, if they spy on us, results in recommendations to review the privacy policy (</a:t>
            </a:r>
            <a:r>
              <a:rPr lang="en-US" sz="1200" kern="1200" dirty="0" err="1">
                <a:solidFill>
                  <a:schemeClr val="tx1"/>
                </a:solidFill>
                <a:effectLst/>
                <a:latin typeface="+mn-lt"/>
                <a:ea typeface="+mn-ea"/>
                <a:cs typeface="+mn-cs"/>
              </a:rPr>
              <a:t>Haselton</a:t>
            </a:r>
            <a:r>
              <a:rPr lang="en-US" sz="1200" kern="1200" dirty="0">
                <a:solidFill>
                  <a:schemeClr val="tx1"/>
                </a:solidFill>
                <a:effectLst/>
                <a:latin typeface="+mn-lt"/>
                <a:ea typeface="+mn-ea"/>
                <a:cs typeface="+mn-cs"/>
              </a:rPr>
              <a:t>, 2018).  That response can be misleading since these policies exist as a liability disclaimer, not for the direct benefit of the user (Wachter, 2018).</a:t>
            </a:r>
          </a:p>
        </p:txBody>
      </p:sp>
      <p:sp>
        <p:nvSpPr>
          <p:cNvPr id="4" name="Slide Number Placeholder 3"/>
          <p:cNvSpPr>
            <a:spLocks noGrp="1"/>
          </p:cNvSpPr>
          <p:nvPr>
            <p:ph type="sldNum" sz="quarter" idx="5"/>
          </p:nvPr>
        </p:nvSpPr>
        <p:spPr/>
        <p:txBody>
          <a:bodyPr/>
          <a:lstStyle/>
          <a:p>
            <a:fld id="{A03D08BC-40AD-479A-BB74-C1986F84DA16}" type="slidenum">
              <a:rPr lang="en-US" smtClean="0"/>
              <a:t>9</a:t>
            </a:fld>
            <a:endParaRPr lang="en-US"/>
          </a:p>
        </p:txBody>
      </p:sp>
    </p:spTree>
    <p:extLst>
      <p:ext uri="{BB962C8B-B14F-4D97-AF65-F5344CB8AC3E}">
        <p14:creationId xmlns:p14="http://schemas.microsoft.com/office/powerpoint/2010/main" val="2388546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Protecting against foreign and domestic risks requires augmenting business processes and asset lifecycle management.  Hennig (2018) recommends starting with a threat modeling to identify what resources need protection and under which contexts.  During this exercise, each step needs to consider any integrity, confidentiality, and availability risks that might exist.  For instance, a prerequisite of deploying web services into authoritarian nations datacenters might involve exchanging sensitive communications with a foreign company.  Interception of those conversations by nation-states will occur—either across the wire or from an official subpoena.  These challenges require design decisions that focus on disposable resources (e.g., one-time access tokens) and end-to-end encryption.  Many real-world processes span cross-corporation and require communication across asset production, installation, operationalization, and retirement (</a:t>
            </a:r>
            <a:r>
              <a:rPr lang="en-US" sz="1200" kern="1200" dirty="0" err="1">
                <a:solidFill>
                  <a:schemeClr val="tx1"/>
                </a:solidFill>
                <a:effectLst/>
                <a:latin typeface="+mn-lt"/>
                <a:ea typeface="+mn-ea"/>
                <a:cs typeface="+mn-cs"/>
              </a:rPr>
              <a:t>Busdicker</a:t>
            </a:r>
            <a:r>
              <a:rPr lang="en-US" sz="1200" kern="1200" dirty="0">
                <a:solidFill>
                  <a:schemeClr val="tx1"/>
                </a:solidFill>
                <a:effectLst/>
                <a:latin typeface="+mn-lt"/>
                <a:ea typeface="+mn-ea"/>
                <a:cs typeface="+mn-cs"/>
              </a:rPr>
              <a:t> &amp; Upendra, 2017).  Identifying and repairing vulnerabilities across this lifecycle needs to be an iterative process that seeks feedback and incorporates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Manufacturing facilities are evolving into massive CPS ecosystems through Industrial IoT devices feeding into complex event processing systems (</a:t>
            </a:r>
            <a:r>
              <a:rPr lang="en-US" sz="1200" kern="1200" dirty="0" err="1">
                <a:solidFill>
                  <a:schemeClr val="tx1"/>
                </a:solidFill>
                <a:effectLst/>
                <a:latin typeface="+mn-lt"/>
                <a:ea typeface="+mn-ea"/>
                <a:cs typeface="+mn-cs"/>
              </a:rPr>
              <a:t>Babiceanu</a:t>
            </a:r>
            <a:r>
              <a:rPr lang="en-US" sz="1200" kern="1200" dirty="0">
                <a:solidFill>
                  <a:schemeClr val="tx1"/>
                </a:solidFill>
                <a:effectLst/>
                <a:latin typeface="+mn-lt"/>
                <a:ea typeface="+mn-ea"/>
                <a:cs typeface="+mn-cs"/>
              </a:rPr>
              <a:t>, 2016).  This approach reduces costs by increasing automation efficiencies.  Reliance on automation also increases the opacity of decision-making processes and introduces additional risk vectors (Mickens, 2018).  For example, an increase in network latencies might cause decision processes to act on outdated information.  When perspective distortion exists between the cyber and physical structures, then accidents can follow, like autonomous vehicles failing to stop or safety systems not initiating soon enough (</a:t>
            </a:r>
            <a:r>
              <a:rPr lang="en-US" sz="1200" kern="1200" dirty="0" err="1">
                <a:solidFill>
                  <a:schemeClr val="tx1"/>
                </a:solidFill>
                <a:effectLst/>
                <a:latin typeface="+mn-lt"/>
                <a:ea typeface="+mn-ea"/>
                <a:cs typeface="+mn-cs"/>
              </a:rPr>
              <a:t>Frodigh</a:t>
            </a:r>
            <a:r>
              <a:rPr lang="en-US" sz="1200" kern="1200" dirty="0">
                <a:solidFill>
                  <a:schemeClr val="tx1"/>
                </a:solidFill>
                <a:effectLst/>
                <a:latin typeface="+mn-lt"/>
                <a:ea typeface="+mn-ea"/>
                <a:cs typeface="+mn-cs"/>
              </a:rPr>
              <a:t>, 2018).  CPS technologies can enter into this erroneous state due to Denial of Service states (DoS) caused by malicious actors, malware, and negligent administrators.  Process designers need to minimize these risks by evaluating the impact of time sensitivity on their implementation.</a:t>
            </a:r>
          </a:p>
        </p:txBody>
      </p:sp>
      <p:sp>
        <p:nvSpPr>
          <p:cNvPr id="4" name="Slide Number Placeholder 3"/>
          <p:cNvSpPr>
            <a:spLocks noGrp="1"/>
          </p:cNvSpPr>
          <p:nvPr>
            <p:ph type="sldNum" sz="quarter" idx="5"/>
          </p:nvPr>
        </p:nvSpPr>
        <p:spPr/>
        <p:txBody>
          <a:bodyPr/>
          <a:lstStyle/>
          <a:p>
            <a:fld id="{A03D08BC-40AD-479A-BB74-C1986F84DA16}" type="slidenum">
              <a:rPr lang="en-US" smtClean="0"/>
              <a:t>10</a:t>
            </a:fld>
            <a:endParaRPr lang="en-US"/>
          </a:p>
        </p:txBody>
      </p:sp>
    </p:spTree>
    <p:extLst>
      <p:ext uri="{BB962C8B-B14F-4D97-AF65-F5344CB8AC3E}">
        <p14:creationId xmlns:p14="http://schemas.microsoft.com/office/powerpoint/2010/main" val="3706755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products released into a market need to consider the security assertions of both the foreign market and the domestic organization.  For instance, authoritarian nations will steal innovations and share those trade secrets with foreign competitors.   The inverse can also be true, where products lack the security assertions of the foreign market and are not permissible.  Recently Kaspersky Anti-Virus was banned from several American institutions because of concerns that Russia could maliciously control the software (Krebs, 2019).  This trait is not unique to authoritarian nations, as specific New Zealand products have been banned from France for not meeting privacy norms (Hunt, 2019).  When a product does not meet the expectations of either the producer or the consumer, then a decision around acceptable risk needs to take place.  Those decisions might result in bundling fewer features into a smaller version or blocking the deal entirely.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an economic incentive for businesses to churn out new products and devices with more innovative, instead of investing in security protections for those features (Li &amp; Liao, 2018).  For many retail markets, the customer makes purchasing decisions predominantly on which product has the most features at the lowest price.  Meanwhile, devices such as 8-bit micro-controllers, lack the computing resources necessary to support authentication, authorization, auditing, and transport encryption (Weber &amp; Studer, 2016).  Even when there are sufficient resources available, security protections can cause interoperation (interop) challenges, which leads to customers assuming that the product does not work.  If the customer believes that the offering is faulty, they leave bad reviews online, contact support, and request replacements—all of which cost the business money.</a:t>
            </a:r>
          </a:p>
        </p:txBody>
      </p:sp>
      <p:sp>
        <p:nvSpPr>
          <p:cNvPr id="4" name="Slide Number Placeholder 3"/>
          <p:cNvSpPr>
            <a:spLocks noGrp="1"/>
          </p:cNvSpPr>
          <p:nvPr>
            <p:ph type="sldNum" sz="quarter" idx="5"/>
          </p:nvPr>
        </p:nvSpPr>
        <p:spPr/>
        <p:txBody>
          <a:bodyPr/>
          <a:lstStyle/>
          <a:p>
            <a:fld id="{A03D08BC-40AD-479A-BB74-C1986F84DA16}" type="slidenum">
              <a:rPr lang="en-US" smtClean="0"/>
              <a:t>11</a:t>
            </a:fld>
            <a:endParaRPr lang="en-US"/>
          </a:p>
        </p:txBody>
      </p:sp>
    </p:spTree>
    <p:extLst>
      <p:ext uri="{BB962C8B-B14F-4D97-AF65-F5344CB8AC3E}">
        <p14:creationId xmlns:p14="http://schemas.microsoft.com/office/powerpoint/2010/main" val="2085911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3D08BC-40AD-479A-BB74-C1986F84DA16}" type="slidenum">
              <a:rPr lang="en-US" smtClean="0"/>
              <a:t>12</a:t>
            </a:fld>
            <a:endParaRPr lang="en-US"/>
          </a:p>
        </p:txBody>
      </p:sp>
    </p:spTree>
    <p:extLst>
      <p:ext uri="{BB962C8B-B14F-4D97-AF65-F5344CB8AC3E}">
        <p14:creationId xmlns:p14="http://schemas.microsoft.com/office/powerpoint/2010/main" val="496058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step back and look at the numbers, half security incidents come from employee negligence.  Their interaction with hostile automation, e.g., phishing attacks and malicious mobile apps, along with trying to find the path of least resistance for completing their job—bypasses safety protocols.  Malicious actors (e.g., scam artists) and technical glitches account for the remainder.  Those figures suggest that creating a more security-aware culture could remove nearly half of the attack surface and strengthen business continuity (</a:t>
            </a:r>
            <a:r>
              <a:rPr lang="en-US" sz="1200" kern="1200" dirty="0" err="1">
                <a:solidFill>
                  <a:schemeClr val="tx1"/>
                </a:solidFill>
                <a:effectLst/>
                <a:latin typeface="+mn-lt"/>
                <a:ea typeface="+mn-ea"/>
                <a:cs typeface="+mn-cs"/>
              </a:rPr>
              <a:t>Valiente</a:t>
            </a:r>
            <a:r>
              <a:rPr lang="en-US" sz="1200" kern="1200" dirty="0">
                <a:solidFill>
                  <a:schemeClr val="tx1"/>
                </a:solidFill>
                <a:effectLst/>
                <a:latin typeface="+mn-lt"/>
                <a:ea typeface="+mn-ea"/>
                <a:cs typeface="+mn-cs"/>
              </a:rPr>
              <a:t>, 2017).  For instance, when network engineers understand risk management, they create features that consider scalability and availability during the design versus after the solution has failed(Mickens, 2015).  It is too late to discuss service redundancies and fail-over technologies after the service is offline, or least privileges after a support technician accidentally corrupts customer data.  These challenges will continue to occur until there is sufficient awareness, and team members understand the damage that follows their actions.  If we can at least stop the good guys doing bad stuff, the organization would be in a much better position.</a:t>
            </a:r>
          </a:p>
        </p:txBody>
      </p:sp>
      <p:sp>
        <p:nvSpPr>
          <p:cNvPr id="4" name="Slide Number Placeholder 3"/>
          <p:cNvSpPr>
            <a:spLocks noGrp="1"/>
          </p:cNvSpPr>
          <p:nvPr>
            <p:ph type="sldNum" sz="quarter" idx="5"/>
          </p:nvPr>
        </p:nvSpPr>
        <p:spPr/>
        <p:txBody>
          <a:bodyPr/>
          <a:lstStyle/>
          <a:p>
            <a:fld id="{A03D08BC-40AD-479A-BB74-C1986F84DA16}" type="slidenum">
              <a:rPr lang="en-US" smtClean="0"/>
              <a:t>13</a:t>
            </a:fld>
            <a:endParaRPr lang="en-US"/>
          </a:p>
        </p:txBody>
      </p:sp>
    </p:spTree>
    <p:extLst>
      <p:ext uri="{BB962C8B-B14F-4D97-AF65-F5344CB8AC3E}">
        <p14:creationId xmlns:p14="http://schemas.microsoft.com/office/powerpoint/2010/main" val="2048414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5/23/2020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5/23/2020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5/23/2020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5/23/2020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5/23/2020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xml"/><Relationship Id="rId7" Type="http://schemas.openxmlformats.org/officeDocument/2006/relationships/diagramQuickStyle" Target="../diagrams/quickStyle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slideLayout" Target="../slideLayouts/slideLayout2.xml"/><Relationship Id="rId7" Type="http://schemas.openxmlformats.org/officeDocument/2006/relationships/diagramQuickStyle" Target="../diagrams/quickStyle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9.xml"/><Relationship Id="rId5" Type="http://schemas.openxmlformats.org/officeDocument/2006/relationships/diagramData" Target="../diagrams/data9.xml"/><Relationship Id="rId10" Type="http://schemas.openxmlformats.org/officeDocument/2006/relationships/image" Target="../media/image2.png"/><Relationship Id="rId4" Type="http://schemas.openxmlformats.org/officeDocument/2006/relationships/notesSlide" Target="../notesSlides/notesSlide11.xml"/><Relationship Id="rId9" Type="http://schemas.microsoft.com/office/2007/relationships/diagramDrawing" Target="../diagrams/drawing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slideLayout" Target="../slideLayouts/slideLayout2.xml"/><Relationship Id="rId7" Type="http://schemas.openxmlformats.org/officeDocument/2006/relationships/diagramQuickStyle" Target="../diagrams/quickStyle10.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Layout" Target="../diagrams/layout10.xml"/><Relationship Id="rId5" Type="http://schemas.openxmlformats.org/officeDocument/2006/relationships/diagramData" Target="../diagrams/data10.xml"/><Relationship Id="rId10" Type="http://schemas.openxmlformats.org/officeDocument/2006/relationships/image" Target="../media/image2.png"/><Relationship Id="rId4" Type="http://schemas.openxmlformats.org/officeDocument/2006/relationships/notesSlide" Target="../notesSlides/notesSlide13.xml"/><Relationship Id="rId9" Type="http://schemas.microsoft.com/office/2007/relationships/diagramDrawing" Target="../diagrams/drawing10.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slideLayout" Target="../slideLayouts/slideLayout2.xml"/><Relationship Id="rId7" Type="http://schemas.openxmlformats.org/officeDocument/2006/relationships/diagramQuickStyle" Target="../diagrams/quickStyle1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2.png"/><Relationship Id="rId4" Type="http://schemas.openxmlformats.org/officeDocument/2006/relationships/notesSlide" Target="../notesSlides/notesSlide14.xml"/><Relationship Id="rId9" Type="http://schemas.microsoft.com/office/2007/relationships/diagramDrawing" Target="../diagrams/drawing1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slideLayout" Target="../slideLayouts/slideLayout2.xml"/><Relationship Id="rId7" Type="http://schemas.openxmlformats.org/officeDocument/2006/relationships/diagramQuickStyle" Target="../diagrams/quickStyle1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Layout" Target="../diagrams/layout12.xml"/><Relationship Id="rId5" Type="http://schemas.openxmlformats.org/officeDocument/2006/relationships/diagramData" Target="../diagrams/data12.xml"/><Relationship Id="rId10" Type="http://schemas.openxmlformats.org/officeDocument/2006/relationships/image" Target="../media/image2.png"/><Relationship Id="rId4" Type="http://schemas.openxmlformats.org/officeDocument/2006/relationships/notesSlide" Target="../notesSlides/notesSlide15.xml"/><Relationship Id="rId9" Type="http://schemas.microsoft.com/office/2007/relationships/diagramDrawing" Target="../diagrams/drawing12.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slideLayout" Target="../slideLayouts/slideLayout2.xml"/><Relationship Id="rId7" Type="http://schemas.openxmlformats.org/officeDocument/2006/relationships/diagramQuickStyle" Target="../diagrams/quickStyle1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diagramLayout" Target="../diagrams/layout13.xml"/><Relationship Id="rId5" Type="http://schemas.openxmlformats.org/officeDocument/2006/relationships/diagramData" Target="../diagrams/data13.xml"/><Relationship Id="rId10" Type="http://schemas.openxmlformats.org/officeDocument/2006/relationships/image" Target="../media/image2.png"/><Relationship Id="rId4" Type="http://schemas.openxmlformats.org/officeDocument/2006/relationships/notesSlide" Target="../notesSlides/notesSlide16.xml"/><Relationship Id="rId9" Type="http://schemas.microsoft.com/office/2007/relationships/diagramDrawing" Target="../diagrams/drawing13.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slideLayout" Target="../slideLayouts/slideLayout2.xml"/><Relationship Id="rId7" Type="http://schemas.openxmlformats.org/officeDocument/2006/relationships/diagramQuickStyle" Target="../diagrams/quickStyle14.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Layout" Target="../diagrams/layout14.xml"/><Relationship Id="rId5" Type="http://schemas.openxmlformats.org/officeDocument/2006/relationships/diagramData" Target="../diagrams/data14.xml"/><Relationship Id="rId10" Type="http://schemas.openxmlformats.org/officeDocument/2006/relationships/image" Target="../media/image2.png"/><Relationship Id="rId4" Type="http://schemas.openxmlformats.org/officeDocument/2006/relationships/notesSlide" Target="../notesSlides/notesSlide17.xml"/><Relationship Id="rId9" Type="http://schemas.microsoft.com/office/2007/relationships/diagramDrawing" Target="../diagrams/drawing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slideLayout" Target="../slideLayouts/slideLayout2.xml"/><Relationship Id="rId7" Type="http://schemas.openxmlformats.org/officeDocument/2006/relationships/diagramQuickStyle" Target="../diagrams/quickStyle15.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diagramLayout" Target="../diagrams/layout15.xml"/><Relationship Id="rId5" Type="http://schemas.openxmlformats.org/officeDocument/2006/relationships/diagramData" Target="../diagrams/data15.xml"/><Relationship Id="rId10" Type="http://schemas.openxmlformats.org/officeDocument/2006/relationships/image" Target="../media/image2.png"/><Relationship Id="rId4" Type="http://schemas.openxmlformats.org/officeDocument/2006/relationships/notesSlide" Target="../notesSlides/notesSlide18.xml"/><Relationship Id="rId9" Type="http://schemas.microsoft.com/office/2007/relationships/diagramDrawing" Target="../diagrams/drawing1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1.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8">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0">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4">
            <a:extLst>
              <a:ext uri="{28A0092B-C50C-407E-A947-70E740481C1C}">
                <a14:useLocalDpi xmlns:a14="http://schemas.microsoft.com/office/drawing/2010/main" val="0"/>
              </a:ext>
            </a:extLst>
          </a:blip>
          <a:srcRect r="6355" b="-1"/>
          <a:stretch/>
        </p:blipFill>
        <p:spPr>
          <a:xfrm>
            <a:off x="446532" y="599725"/>
            <a:ext cx="11292143" cy="3557252"/>
          </a:xfrm>
          <a:prstGeom prst="rect">
            <a:avLst/>
          </a:prstGeom>
        </p:spPr>
      </p:pic>
      <p:sp>
        <p:nvSpPr>
          <p:cNvPr id="37" name="Rectangle 36">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27120" y="4319752"/>
            <a:ext cx="10947620" cy="1155959"/>
          </a:xfrm>
        </p:spPr>
        <p:txBody>
          <a:bodyPr>
            <a:normAutofit fontScale="90000"/>
          </a:bodyPr>
          <a:lstStyle/>
          <a:p>
            <a:r>
              <a:rPr lang="en-US" dirty="0">
                <a:solidFill>
                  <a:srgbClr val="FFFFFF"/>
                </a:solidFill>
              </a:rPr>
              <a:t>Integrating Cyber-Security </a:t>
            </a:r>
            <a:br>
              <a:rPr lang="en-US" dirty="0">
                <a:solidFill>
                  <a:srgbClr val="FFFFFF"/>
                </a:solidFill>
              </a:rPr>
            </a:br>
            <a:r>
              <a:rPr lang="en-US" dirty="0">
                <a:solidFill>
                  <a:srgbClr val="FFFFFF"/>
                </a:solidFill>
              </a:rPr>
              <a:t>at Hi-Tech Manufacturing</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87220" y="5475712"/>
            <a:ext cx="10887519" cy="476099"/>
          </a:xfrm>
        </p:spPr>
        <p:txBody>
          <a:bodyPr>
            <a:normAutofit/>
          </a:bodyPr>
          <a:lstStyle/>
          <a:p>
            <a:r>
              <a:rPr lang="en-US" dirty="0">
                <a:solidFill>
                  <a:srgbClr val="FFFFFF">
                    <a:alpha val="75000"/>
                  </a:srgbClr>
                </a:solidFill>
              </a:rPr>
              <a:t>Nate Bachmeier | TIM-8301 Principals of Cybersecurity | May 24</a:t>
            </a:r>
            <a:r>
              <a:rPr lang="en-US" baseline="30000" dirty="0">
                <a:solidFill>
                  <a:srgbClr val="FFFFFF">
                    <a:alpha val="75000"/>
                  </a:srgbClr>
                </a:solidFill>
              </a:rPr>
              <a:t>th</a:t>
            </a:r>
            <a:r>
              <a:rPr lang="en-US" dirty="0">
                <a:solidFill>
                  <a:srgbClr val="FFFFFF">
                    <a:alpha val="75000"/>
                  </a:srgbClr>
                </a:solidFill>
              </a:rPr>
              <a:t>, 2020</a:t>
            </a:r>
          </a:p>
        </p:txBody>
      </p:sp>
      <p:pic>
        <p:nvPicPr>
          <p:cNvPr id="4" name="Audio 3">
            <a:hlinkClick r:id="" action="ppaction://media"/>
            <a:extLst>
              <a:ext uri="{FF2B5EF4-FFF2-40B4-BE49-F238E27FC236}">
                <a16:creationId xmlns:a16="http://schemas.microsoft.com/office/drawing/2014/main" id="{919D4314-D6BA-4E0B-BD96-0036601A4D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mc:Choice xmlns:p14="http://schemas.microsoft.com/office/powerpoint/2010/main" Requires="p14">
      <p:transition spd="slow" p14:dur="2000" advTm="19488"/>
    </mc:Choice>
    <mc:Fallback>
      <p:transition spd="slow" advTm="19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D28E91-42BC-4BF3-9377-FA37975D8EF1}"/>
              </a:ext>
            </a:extLst>
          </p:cNvPr>
          <p:cNvSpPr>
            <a:spLocks noGrp="1"/>
          </p:cNvSpPr>
          <p:nvPr>
            <p:ph type="title"/>
          </p:nvPr>
        </p:nvSpPr>
        <p:spPr>
          <a:xfrm>
            <a:off x="4241830" y="702156"/>
            <a:ext cx="7368978" cy="1188720"/>
          </a:xfrm>
        </p:spPr>
        <p:txBody>
          <a:bodyPr>
            <a:normAutofit/>
          </a:bodyPr>
          <a:lstStyle/>
          <a:p>
            <a:r>
              <a:rPr lang="en-US" dirty="0"/>
              <a:t>Defending Processes</a:t>
            </a:r>
          </a:p>
        </p:txBody>
      </p:sp>
      <p:sp>
        <p:nvSpPr>
          <p:cNvPr id="21" name="Rectangle 20">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6" name="Graphic 15" descr="Scales of Justice">
            <a:extLst>
              <a:ext uri="{FF2B5EF4-FFF2-40B4-BE49-F238E27FC236}">
                <a16:creationId xmlns:a16="http://schemas.microsoft.com/office/drawing/2014/main" id="{8E873742-B974-4003-800E-C29F6C98C4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192" y="1862594"/>
            <a:ext cx="3194595" cy="3194595"/>
          </a:xfrm>
          <a:prstGeom prst="rect">
            <a:avLst/>
          </a:prstGeom>
        </p:spPr>
      </p:pic>
      <p:sp>
        <p:nvSpPr>
          <p:cNvPr id="3" name="Content Placeholder 2">
            <a:extLst>
              <a:ext uri="{FF2B5EF4-FFF2-40B4-BE49-F238E27FC236}">
                <a16:creationId xmlns:a16="http://schemas.microsoft.com/office/drawing/2014/main" id="{0CD60C58-ACE0-4811-BD23-A67A43F219E2}"/>
              </a:ext>
            </a:extLst>
          </p:cNvPr>
          <p:cNvSpPr>
            <a:spLocks noGrp="1"/>
          </p:cNvSpPr>
          <p:nvPr>
            <p:ph idx="1"/>
          </p:nvPr>
        </p:nvSpPr>
        <p:spPr>
          <a:xfrm>
            <a:off x="4241829" y="2340864"/>
            <a:ext cx="7019005" cy="3634486"/>
          </a:xfrm>
        </p:spPr>
        <p:txBody>
          <a:bodyPr>
            <a:normAutofit/>
          </a:bodyPr>
          <a:lstStyle/>
          <a:p>
            <a:r>
              <a:rPr lang="en-US" dirty="0"/>
              <a:t>Consider the influence of …</a:t>
            </a:r>
          </a:p>
          <a:p>
            <a:pPr lvl="1"/>
            <a:r>
              <a:rPr lang="en-US" dirty="0"/>
              <a:t>Varying legal protections</a:t>
            </a:r>
          </a:p>
          <a:p>
            <a:pPr lvl="1"/>
            <a:r>
              <a:rPr lang="en-US" dirty="0"/>
              <a:t>Where confidentiality and integrity break down</a:t>
            </a:r>
          </a:p>
          <a:p>
            <a:pPr lvl="1"/>
            <a:r>
              <a:rPr lang="en-US" dirty="0"/>
              <a:t>Latency in safety systems</a:t>
            </a:r>
          </a:p>
          <a:p>
            <a:pPr lvl="1"/>
            <a:r>
              <a:rPr lang="en-US" dirty="0"/>
              <a:t>Repudiation and other replay attacks</a:t>
            </a:r>
          </a:p>
        </p:txBody>
      </p:sp>
      <p:pic>
        <p:nvPicPr>
          <p:cNvPr id="4" name="Audio 3">
            <a:hlinkClick r:id="" action="ppaction://media"/>
            <a:extLst>
              <a:ext uri="{FF2B5EF4-FFF2-40B4-BE49-F238E27FC236}">
                <a16:creationId xmlns:a16="http://schemas.microsoft.com/office/drawing/2014/main" id="{7C1B4DA1-5C70-4A92-9982-5DF11236C2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5105586"/>
      </p:ext>
    </p:extLst>
  </p:cSld>
  <p:clrMapOvr>
    <a:masterClrMapping/>
  </p:clrMapOvr>
  <mc:AlternateContent xmlns:mc="http://schemas.openxmlformats.org/markup-compatibility/2006">
    <mc:Choice xmlns:p14="http://schemas.microsoft.com/office/powerpoint/2010/main" Requires="p14">
      <p:transition spd="slow" p14:dur="2000" advTm="110008"/>
    </mc:Choice>
    <mc:Fallback>
      <p:transition spd="slow" advTm="110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E2760-7528-415A-8D18-B017F5DDFB81}"/>
              </a:ext>
            </a:extLst>
          </p:cNvPr>
          <p:cNvSpPr>
            <a:spLocks noGrp="1"/>
          </p:cNvSpPr>
          <p:nvPr>
            <p:ph type="title"/>
          </p:nvPr>
        </p:nvSpPr>
        <p:spPr>
          <a:xfrm>
            <a:off x="746228" y="1037967"/>
            <a:ext cx="3054091" cy="4709131"/>
          </a:xfrm>
        </p:spPr>
        <p:txBody>
          <a:bodyPr anchor="ctr">
            <a:normAutofit/>
          </a:bodyPr>
          <a:lstStyle/>
          <a:p>
            <a:r>
              <a:rPr lang="en-US" dirty="0"/>
              <a:t>Defending Products</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4E76CDB-5494-4615-AB74-A8F67016E252}"/>
              </a:ext>
            </a:extLst>
          </p:cNvPr>
          <p:cNvGraphicFramePr>
            <a:graphicFrameLocks noGrp="1"/>
          </p:cNvGraphicFramePr>
          <p:nvPr>
            <p:ph idx="1"/>
            <p:extLst>
              <p:ext uri="{D42A27DB-BD31-4B8C-83A1-F6EECF244321}">
                <p14:modId xmlns:p14="http://schemas.microsoft.com/office/powerpoint/2010/main" val="154394803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604BA8C8-F609-48D3-9802-D29B0A64B4B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66649211"/>
      </p:ext>
    </p:extLst>
  </p:cSld>
  <p:clrMapOvr>
    <a:masterClrMapping/>
  </p:clrMapOvr>
  <mc:AlternateContent xmlns:mc="http://schemas.openxmlformats.org/markup-compatibility/2006">
    <mc:Choice xmlns:p14="http://schemas.microsoft.com/office/powerpoint/2010/main" Requires="p14">
      <p:transition spd="slow" p14:dur="2000" advTm="126215"/>
    </mc:Choice>
    <mc:Fallback>
      <p:transition spd="slow" advTm="126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9565646"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Whom are We Defending against</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III</a:t>
            </a:r>
          </a:p>
        </p:txBody>
      </p:sp>
      <p:pic>
        <p:nvPicPr>
          <p:cNvPr id="3" name="Audio 2">
            <a:hlinkClick r:id="" action="ppaction://media"/>
            <a:extLst>
              <a:ext uri="{FF2B5EF4-FFF2-40B4-BE49-F238E27FC236}">
                <a16:creationId xmlns:a16="http://schemas.microsoft.com/office/drawing/2014/main" id="{789D0EB2-4A04-4BC2-90B2-2BF74E8195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9980008"/>
      </p:ext>
    </p:extLst>
  </p:cSld>
  <p:clrMapOvr>
    <a:masterClrMapping/>
  </p:clrMapOvr>
  <mc:AlternateContent xmlns:mc="http://schemas.openxmlformats.org/markup-compatibility/2006">
    <mc:Choice xmlns:p14="http://schemas.microsoft.com/office/powerpoint/2010/main" Requires="p14">
      <p:transition spd="slow" p14:dur="2000" advTm="1746"/>
    </mc:Choice>
    <mc:Fallback>
      <p:transition spd="slow" advTm="1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4E9C7-306D-4BB7-ADE6-E4213A44332C}"/>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Negligence</a:t>
            </a:r>
          </a:p>
        </p:txBody>
      </p:sp>
      <p:graphicFrame>
        <p:nvGraphicFramePr>
          <p:cNvPr id="5" name="Content Placeholder 2">
            <a:extLst>
              <a:ext uri="{FF2B5EF4-FFF2-40B4-BE49-F238E27FC236}">
                <a16:creationId xmlns:a16="http://schemas.microsoft.com/office/drawing/2014/main" id="{9381A4A6-9B41-4566-9193-4432A25B8362}"/>
              </a:ext>
            </a:extLst>
          </p:cNvPr>
          <p:cNvGraphicFramePr>
            <a:graphicFrameLocks noGrp="1"/>
          </p:cNvGraphicFramePr>
          <p:nvPr>
            <p:ph idx="1"/>
            <p:extLst>
              <p:ext uri="{D42A27DB-BD31-4B8C-83A1-F6EECF244321}">
                <p14:modId xmlns:p14="http://schemas.microsoft.com/office/powerpoint/2010/main" val="175134269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52D78B4A-88D9-4228-9D86-DB321E3DF18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7571610"/>
      </p:ext>
    </p:extLst>
  </p:cSld>
  <p:clrMapOvr>
    <a:masterClrMapping/>
  </p:clrMapOvr>
  <mc:AlternateContent xmlns:mc="http://schemas.openxmlformats.org/markup-compatibility/2006">
    <mc:Choice xmlns:p14="http://schemas.microsoft.com/office/powerpoint/2010/main" Requires="p14">
      <p:transition spd="slow" p14:dur="2000" advTm="73141"/>
    </mc:Choice>
    <mc:Fallback>
      <p:transition spd="slow" advTm="73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5A551-3473-4710-82E6-94517776E109}"/>
              </a:ext>
            </a:extLst>
          </p:cNvPr>
          <p:cNvSpPr>
            <a:spLocks noGrp="1"/>
          </p:cNvSpPr>
          <p:nvPr>
            <p:ph type="title"/>
          </p:nvPr>
        </p:nvSpPr>
        <p:spPr>
          <a:xfrm>
            <a:off x="746228" y="1037967"/>
            <a:ext cx="3054091" cy="4709131"/>
          </a:xfrm>
        </p:spPr>
        <p:txBody>
          <a:bodyPr anchor="ctr">
            <a:normAutofit/>
          </a:bodyPr>
          <a:lstStyle/>
          <a:p>
            <a:r>
              <a:rPr lang="en-US"/>
              <a:t>International actors</a:t>
            </a:r>
            <a:endParaRPr lang="en-US" dirty="0"/>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A632315-1BD9-49D6-851C-849EF6D4B79E}"/>
              </a:ext>
            </a:extLst>
          </p:cNvPr>
          <p:cNvGraphicFramePr>
            <a:graphicFrameLocks noGrp="1"/>
          </p:cNvGraphicFramePr>
          <p:nvPr>
            <p:ph idx="1"/>
            <p:extLst>
              <p:ext uri="{D42A27DB-BD31-4B8C-83A1-F6EECF244321}">
                <p14:modId xmlns:p14="http://schemas.microsoft.com/office/powerpoint/2010/main" val="3251775025"/>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5855E16E-D331-4DA6-83BA-093E9E7492B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3118651"/>
      </p:ext>
    </p:extLst>
  </p:cSld>
  <p:clrMapOvr>
    <a:masterClrMapping/>
  </p:clrMapOvr>
  <mc:AlternateContent xmlns:mc="http://schemas.openxmlformats.org/markup-compatibility/2006">
    <mc:Choice xmlns:p14="http://schemas.microsoft.com/office/powerpoint/2010/main" Requires="p14">
      <p:transition spd="slow" p14:dur="2000" advTm="91461"/>
    </mc:Choice>
    <mc:Fallback>
      <p:transition spd="slow" advTm="91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CD0D-3F9B-4DC0-B91C-100DD4B1D039}"/>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Scammers, Spammers, AND Robots</a:t>
            </a:r>
          </a:p>
        </p:txBody>
      </p:sp>
      <p:graphicFrame>
        <p:nvGraphicFramePr>
          <p:cNvPr id="5" name="Content Placeholder 2">
            <a:extLst>
              <a:ext uri="{FF2B5EF4-FFF2-40B4-BE49-F238E27FC236}">
                <a16:creationId xmlns:a16="http://schemas.microsoft.com/office/drawing/2014/main" id="{91A18CF4-01CE-4801-8C16-506097057B25}"/>
              </a:ext>
            </a:extLst>
          </p:cNvPr>
          <p:cNvGraphicFramePr>
            <a:graphicFrameLocks noGrp="1"/>
          </p:cNvGraphicFramePr>
          <p:nvPr>
            <p:ph idx="1"/>
            <p:extLst>
              <p:ext uri="{D42A27DB-BD31-4B8C-83A1-F6EECF244321}">
                <p14:modId xmlns:p14="http://schemas.microsoft.com/office/powerpoint/2010/main" val="49042147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3881282A-290E-4BEC-9C1B-8A24D35C87E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39959949"/>
      </p:ext>
    </p:extLst>
  </p:cSld>
  <p:clrMapOvr>
    <a:masterClrMapping/>
  </p:clrMapOvr>
  <mc:AlternateContent xmlns:mc="http://schemas.openxmlformats.org/markup-compatibility/2006">
    <mc:Choice xmlns:p14="http://schemas.microsoft.com/office/powerpoint/2010/main" Requires="p14">
      <p:transition spd="slow" p14:dur="2000" advTm="83018"/>
    </mc:Choice>
    <mc:Fallback>
      <p:transition spd="slow" advTm="83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9565646"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How are They Attacking</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IV</a:t>
            </a:r>
          </a:p>
        </p:txBody>
      </p:sp>
      <p:pic>
        <p:nvPicPr>
          <p:cNvPr id="3" name="Audio 2">
            <a:hlinkClick r:id="" action="ppaction://media"/>
            <a:extLst>
              <a:ext uri="{FF2B5EF4-FFF2-40B4-BE49-F238E27FC236}">
                <a16:creationId xmlns:a16="http://schemas.microsoft.com/office/drawing/2014/main" id="{A5DF8789-FB90-473B-A709-AFC964DA22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3478431"/>
      </p:ext>
    </p:extLst>
  </p:cSld>
  <p:clrMapOvr>
    <a:masterClrMapping/>
  </p:clrMapOvr>
  <mc:AlternateContent xmlns:mc="http://schemas.openxmlformats.org/markup-compatibility/2006">
    <mc:Choice xmlns:p14="http://schemas.microsoft.com/office/powerpoint/2010/main" Requires="p14">
      <p:transition spd="slow" p14:dur="2000" advTm="1450"/>
    </mc:Choice>
    <mc:Fallback>
      <p:transition spd="slow" advTm="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A517-A57B-4371-BBAC-522EE3D093EE}"/>
              </a:ext>
            </a:extLst>
          </p:cNvPr>
          <p:cNvSpPr>
            <a:spLocks noGrp="1"/>
          </p:cNvSpPr>
          <p:nvPr>
            <p:ph type="title"/>
          </p:nvPr>
        </p:nvSpPr>
        <p:spPr/>
        <p:txBody>
          <a:bodyPr/>
          <a:lstStyle/>
          <a:p>
            <a:r>
              <a:rPr lang="en-US" dirty="0"/>
              <a:t>Ransomware and Malware</a:t>
            </a:r>
          </a:p>
        </p:txBody>
      </p:sp>
      <p:graphicFrame>
        <p:nvGraphicFramePr>
          <p:cNvPr id="4" name="Table 4">
            <a:extLst>
              <a:ext uri="{FF2B5EF4-FFF2-40B4-BE49-F238E27FC236}">
                <a16:creationId xmlns:a16="http://schemas.microsoft.com/office/drawing/2014/main" id="{9E163D2C-21B2-425A-86A1-F5164B373257}"/>
              </a:ext>
            </a:extLst>
          </p:cNvPr>
          <p:cNvGraphicFramePr>
            <a:graphicFrameLocks noGrp="1"/>
          </p:cNvGraphicFramePr>
          <p:nvPr>
            <p:ph idx="1"/>
            <p:extLst>
              <p:ext uri="{D42A27DB-BD31-4B8C-83A1-F6EECF244321}">
                <p14:modId xmlns:p14="http://schemas.microsoft.com/office/powerpoint/2010/main" val="2861461515"/>
              </p:ext>
            </p:extLst>
          </p:nvPr>
        </p:nvGraphicFramePr>
        <p:xfrm>
          <a:off x="581025" y="2341563"/>
          <a:ext cx="10496878" cy="2931160"/>
        </p:xfrm>
        <a:graphic>
          <a:graphicData uri="http://schemas.openxmlformats.org/drawingml/2006/table">
            <a:tbl>
              <a:tblPr firstRow="1" bandRow="1">
                <a:tableStyleId>{5C22544A-7EE6-4342-B048-85BDC9FD1C3A}</a:tableStyleId>
              </a:tblPr>
              <a:tblGrid>
                <a:gridCol w="5248439">
                  <a:extLst>
                    <a:ext uri="{9D8B030D-6E8A-4147-A177-3AD203B41FA5}">
                      <a16:colId xmlns:a16="http://schemas.microsoft.com/office/drawing/2014/main" val="2238817707"/>
                    </a:ext>
                  </a:extLst>
                </a:gridCol>
                <a:gridCol w="5248439">
                  <a:extLst>
                    <a:ext uri="{9D8B030D-6E8A-4147-A177-3AD203B41FA5}">
                      <a16:colId xmlns:a16="http://schemas.microsoft.com/office/drawing/2014/main" val="1781191314"/>
                    </a:ext>
                  </a:extLst>
                </a:gridCol>
              </a:tblGrid>
              <a:tr h="370840">
                <a:tc>
                  <a:txBody>
                    <a:bodyPr/>
                    <a:lstStyle/>
                    <a:p>
                      <a:pPr algn="ctr"/>
                      <a:r>
                        <a:rPr lang="en-US" dirty="0"/>
                        <a:t>Term</a:t>
                      </a:r>
                    </a:p>
                  </a:txBody>
                  <a:tcPr/>
                </a:tc>
                <a:tc>
                  <a:txBody>
                    <a:bodyPr/>
                    <a:lstStyle/>
                    <a:p>
                      <a:pPr algn="ctr"/>
                      <a:r>
                        <a:rPr lang="en-US" dirty="0"/>
                        <a:t>Description</a:t>
                      </a:r>
                    </a:p>
                  </a:txBody>
                  <a:tcPr/>
                </a:tc>
                <a:extLst>
                  <a:ext uri="{0D108BD9-81ED-4DB2-BD59-A6C34878D82A}">
                    <a16:rowId xmlns:a16="http://schemas.microsoft.com/office/drawing/2014/main" val="3380145528"/>
                  </a:ext>
                </a:extLst>
              </a:tr>
              <a:tr h="370840">
                <a:tc>
                  <a:txBody>
                    <a:bodyPr/>
                    <a:lstStyle/>
                    <a:p>
                      <a:r>
                        <a:rPr lang="en-US" dirty="0"/>
                        <a:t>Ransomware</a:t>
                      </a:r>
                    </a:p>
                  </a:txBody>
                  <a:tcPr/>
                </a:tc>
                <a:tc>
                  <a:txBody>
                    <a:bodyPr/>
                    <a:lstStyle/>
                    <a:p>
                      <a:r>
                        <a:rPr lang="en-US" dirty="0"/>
                        <a:t>Software that encryptions local content for the purpose of selling decryption keys</a:t>
                      </a:r>
                    </a:p>
                  </a:txBody>
                  <a:tcPr/>
                </a:tc>
                <a:extLst>
                  <a:ext uri="{0D108BD9-81ED-4DB2-BD59-A6C34878D82A}">
                    <a16:rowId xmlns:a16="http://schemas.microsoft.com/office/drawing/2014/main" val="2227162812"/>
                  </a:ext>
                </a:extLst>
              </a:tr>
              <a:tr h="370840">
                <a:tc>
                  <a:txBody>
                    <a:bodyPr/>
                    <a:lstStyle/>
                    <a:p>
                      <a:r>
                        <a:rPr lang="en-US" dirty="0"/>
                        <a:t>Malware</a:t>
                      </a:r>
                    </a:p>
                  </a:txBody>
                  <a:tcPr/>
                </a:tc>
                <a:tc>
                  <a:txBody>
                    <a:bodyPr/>
                    <a:lstStyle/>
                    <a:p>
                      <a:r>
                        <a:rPr lang="en-US" dirty="0"/>
                        <a:t>Any malicious software that consumes resources for benefit of an external entity</a:t>
                      </a:r>
                    </a:p>
                  </a:txBody>
                  <a:tcPr/>
                </a:tc>
                <a:extLst>
                  <a:ext uri="{0D108BD9-81ED-4DB2-BD59-A6C34878D82A}">
                    <a16:rowId xmlns:a16="http://schemas.microsoft.com/office/drawing/2014/main" val="1827489747"/>
                  </a:ext>
                </a:extLst>
              </a:tr>
              <a:tr h="370840">
                <a:tc>
                  <a:txBody>
                    <a:bodyPr/>
                    <a:lstStyle/>
                    <a:p>
                      <a:r>
                        <a:rPr lang="en-US" dirty="0"/>
                        <a:t>Adware</a:t>
                      </a:r>
                    </a:p>
                  </a:txBody>
                  <a:tcPr/>
                </a:tc>
                <a:tc>
                  <a:txBody>
                    <a:bodyPr/>
                    <a:lstStyle/>
                    <a:p>
                      <a:r>
                        <a:rPr lang="en-US" dirty="0"/>
                        <a:t>Software that injects advertisements into web browsers and similar products</a:t>
                      </a:r>
                    </a:p>
                  </a:txBody>
                  <a:tcPr/>
                </a:tc>
                <a:extLst>
                  <a:ext uri="{0D108BD9-81ED-4DB2-BD59-A6C34878D82A}">
                    <a16:rowId xmlns:a16="http://schemas.microsoft.com/office/drawing/2014/main" val="2359292862"/>
                  </a:ext>
                </a:extLst>
              </a:tr>
              <a:tr h="370840">
                <a:tc>
                  <a:txBody>
                    <a:bodyPr/>
                    <a:lstStyle/>
                    <a:p>
                      <a:r>
                        <a:rPr lang="en-US" dirty="0"/>
                        <a:t>Spyware</a:t>
                      </a:r>
                    </a:p>
                  </a:txBody>
                  <a:tcPr/>
                </a:tc>
                <a:tc>
                  <a:txBody>
                    <a:bodyPr/>
                    <a:lstStyle/>
                    <a:p>
                      <a:r>
                        <a:rPr lang="en-US" dirty="0"/>
                        <a:t>Software that attempts to track our movements around the network</a:t>
                      </a:r>
                    </a:p>
                  </a:txBody>
                  <a:tcPr/>
                </a:tc>
                <a:extLst>
                  <a:ext uri="{0D108BD9-81ED-4DB2-BD59-A6C34878D82A}">
                    <a16:rowId xmlns:a16="http://schemas.microsoft.com/office/drawing/2014/main" val="1008185687"/>
                  </a:ext>
                </a:extLst>
              </a:tr>
            </a:tbl>
          </a:graphicData>
        </a:graphic>
      </p:graphicFrame>
      <p:pic>
        <p:nvPicPr>
          <p:cNvPr id="3" name="Audio 2">
            <a:hlinkClick r:id="" action="ppaction://media"/>
            <a:extLst>
              <a:ext uri="{FF2B5EF4-FFF2-40B4-BE49-F238E27FC236}">
                <a16:creationId xmlns:a16="http://schemas.microsoft.com/office/drawing/2014/main" id="{68B79443-47EB-4E51-B5FB-C7BEEA1A41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71852623"/>
      </p:ext>
    </p:extLst>
  </p:cSld>
  <p:clrMapOvr>
    <a:masterClrMapping/>
  </p:clrMapOvr>
  <mc:AlternateContent xmlns:mc="http://schemas.openxmlformats.org/markup-compatibility/2006">
    <mc:Choice xmlns:p14="http://schemas.microsoft.com/office/powerpoint/2010/main" Requires="p14">
      <p:transition spd="slow" p14:dur="2000" advTm="76834"/>
    </mc:Choice>
    <mc:Fallback>
      <p:transition spd="slow" advTm="76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58844-96EB-4CC8-BE12-9D846F91C516}"/>
              </a:ext>
            </a:extLst>
          </p:cNvPr>
          <p:cNvSpPr>
            <a:spLocks noGrp="1"/>
          </p:cNvSpPr>
          <p:nvPr>
            <p:ph type="title"/>
          </p:nvPr>
        </p:nvSpPr>
        <p:spPr>
          <a:xfrm>
            <a:off x="746228" y="1037967"/>
            <a:ext cx="3054091" cy="4709131"/>
          </a:xfrm>
        </p:spPr>
        <p:txBody>
          <a:bodyPr anchor="ctr">
            <a:normAutofit/>
          </a:bodyPr>
          <a:lstStyle/>
          <a:p>
            <a:r>
              <a:rPr lang="en-US"/>
              <a:t>Patch management and Zero Day attacks</a:t>
            </a:r>
            <a:endParaRPr lang="en-US" dirty="0"/>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2">
            <a:extLst>
              <a:ext uri="{FF2B5EF4-FFF2-40B4-BE49-F238E27FC236}">
                <a16:creationId xmlns:a16="http://schemas.microsoft.com/office/drawing/2014/main" id="{83FCE8C7-6CD7-4041-B9C5-8126C9CA205E}"/>
              </a:ext>
            </a:extLst>
          </p:cNvPr>
          <p:cNvGraphicFramePr>
            <a:graphicFrameLocks noGrp="1"/>
          </p:cNvGraphicFramePr>
          <p:nvPr>
            <p:ph idx="1"/>
            <p:extLst>
              <p:ext uri="{D42A27DB-BD31-4B8C-83A1-F6EECF244321}">
                <p14:modId xmlns:p14="http://schemas.microsoft.com/office/powerpoint/2010/main" val="3310862825"/>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9BA90930-DD4D-47D7-92BC-7817C2ECA7F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94655065"/>
      </p:ext>
    </p:extLst>
  </p:cSld>
  <p:clrMapOvr>
    <a:masterClrMapping/>
  </p:clrMapOvr>
  <mc:AlternateContent xmlns:mc="http://schemas.openxmlformats.org/markup-compatibility/2006">
    <mc:Choice xmlns:p14="http://schemas.microsoft.com/office/powerpoint/2010/main" Requires="p14">
      <p:transition spd="slow" p14:dur="2000" advTm="115139"/>
    </mc:Choice>
    <mc:Fallback>
      <p:transition spd="slow" advTm="115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51CF-BFB8-4D46-B737-96897FD5B280}"/>
              </a:ext>
            </a:extLst>
          </p:cNvPr>
          <p:cNvSpPr>
            <a:spLocks noGrp="1"/>
          </p:cNvSpPr>
          <p:nvPr>
            <p:ph type="title"/>
          </p:nvPr>
        </p:nvSpPr>
        <p:spPr/>
        <p:txBody>
          <a:bodyPr/>
          <a:lstStyle/>
          <a:p>
            <a:r>
              <a:rPr lang="en-US" dirty="0"/>
              <a:t>phishing</a:t>
            </a:r>
          </a:p>
        </p:txBody>
      </p:sp>
      <p:graphicFrame>
        <p:nvGraphicFramePr>
          <p:cNvPr id="4" name="Content Placeholder 2">
            <a:extLst>
              <a:ext uri="{FF2B5EF4-FFF2-40B4-BE49-F238E27FC236}">
                <a16:creationId xmlns:a16="http://schemas.microsoft.com/office/drawing/2014/main" id="{485E32D8-0549-4654-A985-A11D00AA2080}"/>
              </a:ext>
            </a:extLst>
          </p:cNvPr>
          <p:cNvGraphicFramePr>
            <a:graphicFrameLocks noGrp="1"/>
          </p:cNvGraphicFramePr>
          <p:nvPr>
            <p:ph idx="1"/>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BD0C52E9-A73A-488F-ABC9-8491DD36698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6784488"/>
      </p:ext>
    </p:extLst>
  </p:cSld>
  <p:clrMapOvr>
    <a:masterClrMapping/>
  </p:clrMapOvr>
  <mc:AlternateContent xmlns:mc="http://schemas.openxmlformats.org/markup-compatibility/2006">
    <mc:Choice xmlns:p14="http://schemas.microsoft.com/office/powerpoint/2010/main" Requires="p14">
      <p:transition spd="slow" p14:dur="2000" advTm="96307"/>
    </mc:Choice>
    <mc:Fallback>
      <p:transition spd="slow" advTm="9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FF7C3-78B6-4521-809E-0F3490C33B15}"/>
              </a:ext>
            </a:extLst>
          </p:cNvPr>
          <p:cNvSpPr>
            <a:spLocks noGrp="1"/>
          </p:cNvSpPr>
          <p:nvPr>
            <p:ph type="title"/>
          </p:nvPr>
        </p:nvSpPr>
        <p:spPr>
          <a:xfrm>
            <a:off x="746228" y="1037967"/>
            <a:ext cx="3054091" cy="4709131"/>
          </a:xfrm>
        </p:spPr>
        <p:txBody>
          <a:bodyPr anchor="ctr">
            <a:normAutofit/>
          </a:bodyPr>
          <a:lstStyle/>
          <a:p>
            <a:r>
              <a:rPr lang="en-US" dirty="0"/>
              <a:t>Agenda</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67B54C39-5660-4A9E-AB22-EFFEF3FC7AF6}"/>
              </a:ext>
            </a:extLst>
          </p:cNvPr>
          <p:cNvGraphicFramePr>
            <a:graphicFrameLocks noGrp="1"/>
          </p:cNvGraphicFramePr>
          <p:nvPr>
            <p:ph idx="1"/>
            <p:extLst>
              <p:ext uri="{D42A27DB-BD31-4B8C-83A1-F6EECF244321}">
                <p14:modId xmlns:p14="http://schemas.microsoft.com/office/powerpoint/2010/main" val="3790932034"/>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6828E01A-BB17-4044-AA1B-E1AC4291CB2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26965806"/>
      </p:ext>
    </p:extLst>
  </p:cSld>
  <p:clrMapOvr>
    <a:masterClrMapping/>
  </p:clrMapOvr>
  <mc:AlternateContent xmlns:mc="http://schemas.openxmlformats.org/markup-compatibility/2006">
    <mc:Choice xmlns:p14="http://schemas.microsoft.com/office/powerpoint/2010/main" Requires="p14">
      <p:transition spd="slow" p14:dur="2000" advTm="22354"/>
    </mc:Choice>
    <mc:Fallback>
      <p:transition spd="slow" advTm="22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9565646"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Evolution of Attack Surface</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V</a:t>
            </a:r>
          </a:p>
        </p:txBody>
      </p:sp>
      <p:pic>
        <p:nvPicPr>
          <p:cNvPr id="3" name="Audio 2">
            <a:hlinkClick r:id="" action="ppaction://media"/>
            <a:extLst>
              <a:ext uri="{FF2B5EF4-FFF2-40B4-BE49-F238E27FC236}">
                <a16:creationId xmlns:a16="http://schemas.microsoft.com/office/drawing/2014/main" id="{98883D41-A63C-4F9E-99C1-BF9C14B22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8024390"/>
      </p:ext>
    </p:extLst>
  </p:cSld>
  <p:clrMapOvr>
    <a:masterClrMapping/>
  </p:clrMapOvr>
  <mc:AlternateContent xmlns:mc="http://schemas.openxmlformats.org/markup-compatibility/2006">
    <mc:Choice xmlns:p14="http://schemas.microsoft.com/office/powerpoint/2010/main" Requires="p14">
      <p:transition spd="slow" p14:dur="2000" advTm="1434"/>
    </mc:Choice>
    <mc:Fallback>
      <p:transition spd="slow" advTm="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56B36-F15A-48AA-B9CD-58008318B7BA}"/>
              </a:ext>
            </a:extLst>
          </p:cNvPr>
          <p:cNvSpPr>
            <a:spLocks noGrp="1"/>
          </p:cNvSpPr>
          <p:nvPr>
            <p:ph type="title"/>
          </p:nvPr>
        </p:nvSpPr>
        <p:spPr>
          <a:xfrm>
            <a:off x="8369643" y="1037967"/>
            <a:ext cx="3004939" cy="4709131"/>
          </a:xfrm>
        </p:spPr>
        <p:txBody>
          <a:bodyPr anchor="ctr">
            <a:normAutofit/>
          </a:bodyPr>
          <a:lstStyle/>
          <a:p>
            <a:r>
              <a:rPr lang="en-US" dirty="0"/>
              <a:t>Abstract boarders, Everything as a Service, etc.</a:t>
            </a:r>
          </a:p>
        </p:txBody>
      </p:sp>
      <p:sp>
        <p:nvSpPr>
          <p:cNvPr id="11" name="Rectangle 10">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5A6E839-A75F-4828-B2E8-FABFE6B13B2B}"/>
              </a:ext>
            </a:extLst>
          </p:cNvPr>
          <p:cNvGraphicFramePr>
            <a:graphicFrameLocks noGrp="1"/>
          </p:cNvGraphicFramePr>
          <p:nvPr>
            <p:ph idx="1"/>
            <p:extLst>
              <p:ext uri="{D42A27DB-BD31-4B8C-83A1-F6EECF244321}">
                <p14:modId xmlns:p14="http://schemas.microsoft.com/office/powerpoint/2010/main" val="3888732164"/>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27498699-F352-41F0-9398-5C0694730D7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12771826"/>
      </p:ext>
    </p:extLst>
  </p:cSld>
  <p:clrMapOvr>
    <a:masterClrMapping/>
  </p:clrMapOvr>
  <mc:AlternateContent xmlns:mc="http://schemas.openxmlformats.org/markup-compatibility/2006">
    <mc:Choice xmlns:p14="http://schemas.microsoft.com/office/powerpoint/2010/main" Requires="p14">
      <p:transition spd="slow" p14:dur="2000" advTm="96050"/>
    </mc:Choice>
    <mc:Fallback>
      <p:transition spd="slow" advTm="96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6E851-8C37-4633-948B-368B7B4E45A4}"/>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Globalization</a:t>
            </a:r>
          </a:p>
        </p:txBody>
      </p:sp>
      <p:graphicFrame>
        <p:nvGraphicFramePr>
          <p:cNvPr id="5" name="Content Placeholder 2">
            <a:extLst>
              <a:ext uri="{FF2B5EF4-FFF2-40B4-BE49-F238E27FC236}">
                <a16:creationId xmlns:a16="http://schemas.microsoft.com/office/drawing/2014/main" id="{50A37079-E1A3-4F06-AC3B-1E487AD6A3BC}"/>
              </a:ext>
            </a:extLst>
          </p:cNvPr>
          <p:cNvGraphicFramePr>
            <a:graphicFrameLocks noGrp="1"/>
          </p:cNvGraphicFramePr>
          <p:nvPr>
            <p:ph idx="1"/>
            <p:extLst>
              <p:ext uri="{D42A27DB-BD31-4B8C-83A1-F6EECF244321}">
                <p14:modId xmlns:p14="http://schemas.microsoft.com/office/powerpoint/2010/main" val="113385551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B18A3B9B-0B01-44BA-B2C4-3A057F9D879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4281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6328"/>
    </mc:Choice>
    <mc:Fallback>
      <p:transition spd="slow" advTm="56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142E6-55F2-4534-8710-4F3B4BEB36B2}"/>
              </a:ext>
            </a:extLst>
          </p:cNvPr>
          <p:cNvSpPr>
            <a:spLocks noGrp="1"/>
          </p:cNvSpPr>
          <p:nvPr>
            <p:ph type="title"/>
          </p:nvPr>
        </p:nvSpPr>
        <p:spPr/>
        <p:txBody>
          <a:bodyPr/>
          <a:lstStyle/>
          <a:p>
            <a:r>
              <a:rPr lang="en-US" dirty="0"/>
              <a:t>Internet of Things</a:t>
            </a:r>
          </a:p>
        </p:txBody>
      </p:sp>
      <p:graphicFrame>
        <p:nvGraphicFramePr>
          <p:cNvPr id="4" name="Content Placeholder 3">
            <a:extLst>
              <a:ext uri="{FF2B5EF4-FFF2-40B4-BE49-F238E27FC236}">
                <a16:creationId xmlns:a16="http://schemas.microsoft.com/office/drawing/2014/main" id="{70653936-A3BC-4C48-8B43-AAF0F9D49537}"/>
              </a:ext>
            </a:extLst>
          </p:cNvPr>
          <p:cNvGraphicFramePr>
            <a:graphicFrameLocks noGrp="1"/>
          </p:cNvGraphicFramePr>
          <p:nvPr>
            <p:ph idx="1"/>
            <p:extLst>
              <p:ext uri="{D42A27DB-BD31-4B8C-83A1-F6EECF244321}">
                <p14:modId xmlns:p14="http://schemas.microsoft.com/office/powerpoint/2010/main" val="3672620509"/>
              </p:ext>
            </p:extLst>
          </p:nvPr>
        </p:nvGraphicFramePr>
        <p:xfrm>
          <a:off x="6421487" y="2236460"/>
          <a:ext cx="5189154" cy="30502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31692D8F-A073-4BBA-B6A1-D24B1CB7DFFF}"/>
              </a:ext>
            </a:extLst>
          </p:cNvPr>
          <p:cNvSpPr txBox="1"/>
          <p:nvPr/>
        </p:nvSpPr>
        <p:spPr>
          <a:xfrm>
            <a:off x="581193" y="2236460"/>
            <a:ext cx="534664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Represents the next evolutionary step in communication and connectivity</a:t>
            </a:r>
            <a:br>
              <a:rPr lang="en-US" dirty="0"/>
            </a:br>
            <a:endParaRPr lang="en-US" dirty="0"/>
          </a:p>
          <a:p>
            <a:pPr marL="285750" indent="-285750">
              <a:buFont typeface="Arial" panose="020B0604020202020204" pitchFamily="34" charset="0"/>
              <a:buChar char="•"/>
            </a:pPr>
            <a:r>
              <a:rPr lang="en-US" dirty="0"/>
              <a:t>Poor authentication and encryption methods are common-place</a:t>
            </a:r>
            <a:br>
              <a:rPr lang="en-US" dirty="0"/>
            </a:br>
            <a:endParaRPr lang="en-US" dirty="0"/>
          </a:p>
          <a:p>
            <a:pPr marL="285750" indent="-285750">
              <a:buFont typeface="Arial" panose="020B0604020202020204" pitchFamily="34" charset="0"/>
              <a:buChar char="•"/>
            </a:pPr>
            <a:r>
              <a:rPr lang="en-US" dirty="0"/>
              <a:t>Introduces challenges to defend this critical bridge</a:t>
            </a:r>
          </a:p>
          <a:p>
            <a:pPr marL="285750" indent="-285750">
              <a:buFont typeface="Arial" panose="020B0604020202020204" pitchFamily="34" charset="0"/>
              <a:buChar char="•"/>
            </a:pPr>
            <a:endParaRPr lang="en-US" dirty="0"/>
          </a:p>
        </p:txBody>
      </p:sp>
      <p:pic>
        <p:nvPicPr>
          <p:cNvPr id="7" name="Audio 6">
            <a:hlinkClick r:id="" action="ppaction://media"/>
            <a:extLst>
              <a:ext uri="{FF2B5EF4-FFF2-40B4-BE49-F238E27FC236}">
                <a16:creationId xmlns:a16="http://schemas.microsoft.com/office/drawing/2014/main" id="{D63E49F2-1532-403D-82CA-E37E4E8E44C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3441635"/>
      </p:ext>
    </p:extLst>
  </p:cSld>
  <p:clrMapOvr>
    <a:masterClrMapping/>
  </p:clrMapOvr>
  <mc:AlternateContent xmlns:mc="http://schemas.openxmlformats.org/markup-compatibility/2006">
    <mc:Choice xmlns:p14="http://schemas.microsoft.com/office/powerpoint/2010/main" Requires="p14">
      <p:transition spd="slow" p14:dur="2000" advTm="127599"/>
    </mc:Choice>
    <mc:Fallback>
      <p:transition spd="slow" advTm="127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9565646"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Prioritizing risk management</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VI</a:t>
            </a:r>
          </a:p>
        </p:txBody>
      </p:sp>
      <p:pic>
        <p:nvPicPr>
          <p:cNvPr id="3" name="Audio 2">
            <a:hlinkClick r:id="" action="ppaction://media"/>
            <a:extLst>
              <a:ext uri="{FF2B5EF4-FFF2-40B4-BE49-F238E27FC236}">
                <a16:creationId xmlns:a16="http://schemas.microsoft.com/office/drawing/2014/main" id="{C4936FC8-5F39-4A5E-8D8F-13FA351335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51243084"/>
      </p:ext>
    </p:extLst>
  </p:cSld>
  <p:clrMapOvr>
    <a:masterClrMapping/>
  </p:clrMapOvr>
  <mc:AlternateContent xmlns:mc="http://schemas.openxmlformats.org/markup-compatibility/2006">
    <mc:Choice xmlns:p14="http://schemas.microsoft.com/office/powerpoint/2010/main" Requires="p14">
      <p:transition spd="slow" p14:dur="2000" advTm="1755"/>
    </mc:Choice>
    <mc:Fallback>
      <p:transition spd="slow" advTm="1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E5048-1030-4319-B4AA-6E0EE7598C83}"/>
              </a:ext>
            </a:extLst>
          </p:cNvPr>
          <p:cNvSpPr>
            <a:spLocks noGrp="1"/>
          </p:cNvSpPr>
          <p:nvPr>
            <p:ph type="title"/>
          </p:nvPr>
        </p:nvSpPr>
        <p:spPr>
          <a:xfrm>
            <a:off x="746228" y="1037967"/>
            <a:ext cx="3054091" cy="4709131"/>
          </a:xfrm>
        </p:spPr>
        <p:txBody>
          <a:bodyPr anchor="ctr">
            <a:normAutofit/>
          </a:bodyPr>
          <a:lstStyle/>
          <a:p>
            <a:r>
              <a:rPr lang="en-US" dirty="0"/>
              <a:t>Working with Finite Resources</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E5A93F3-7EAD-4637-A81C-BA0D2F5627CD}"/>
              </a:ext>
            </a:extLst>
          </p:cNvPr>
          <p:cNvGraphicFramePr>
            <a:graphicFrameLocks noGrp="1"/>
          </p:cNvGraphicFramePr>
          <p:nvPr>
            <p:ph idx="1"/>
            <p:extLst>
              <p:ext uri="{D42A27DB-BD31-4B8C-83A1-F6EECF244321}">
                <p14:modId xmlns:p14="http://schemas.microsoft.com/office/powerpoint/2010/main" val="26777237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DADB7553-712A-4E90-9E41-42E6FE52DED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01997099"/>
      </p:ext>
    </p:extLst>
  </p:cSld>
  <p:clrMapOvr>
    <a:masterClrMapping/>
  </p:clrMapOvr>
  <mc:AlternateContent xmlns:mc="http://schemas.openxmlformats.org/markup-compatibility/2006">
    <mc:Choice xmlns:p14="http://schemas.microsoft.com/office/powerpoint/2010/main" Requires="p14">
      <p:transition spd="slow" p14:dur="2000" advTm="278241"/>
    </mc:Choice>
    <mc:Fallback>
      <p:transition spd="slow" advTm="278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7574507"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Setting the stage</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I</a:t>
            </a:r>
          </a:p>
        </p:txBody>
      </p:sp>
      <p:pic>
        <p:nvPicPr>
          <p:cNvPr id="3" name="Audio 2">
            <a:hlinkClick r:id="" action="ppaction://media"/>
            <a:extLst>
              <a:ext uri="{FF2B5EF4-FFF2-40B4-BE49-F238E27FC236}">
                <a16:creationId xmlns:a16="http://schemas.microsoft.com/office/drawing/2014/main" id="{21F6E088-8DE5-4FE0-8AFF-1BBF1BA88D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29922902"/>
      </p:ext>
    </p:extLst>
  </p:cSld>
  <p:clrMapOvr>
    <a:masterClrMapping/>
  </p:clrMapOvr>
  <mc:AlternateContent xmlns:mc="http://schemas.openxmlformats.org/markup-compatibility/2006">
    <mc:Choice xmlns:p14="http://schemas.microsoft.com/office/powerpoint/2010/main" Requires="p14">
      <p:transition spd="slow" p14:dur="2000" advTm="1489"/>
    </mc:Choice>
    <mc:Fallback>
      <p:transition spd="slow" advTm="1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226EF-AD9C-4264-80B6-A9C7F964BCF9}"/>
              </a:ext>
            </a:extLst>
          </p:cNvPr>
          <p:cNvSpPr>
            <a:spLocks noGrp="1"/>
          </p:cNvSpPr>
          <p:nvPr>
            <p:ph type="title"/>
          </p:nvPr>
        </p:nvSpPr>
        <p:spPr>
          <a:xfrm>
            <a:off x="746228" y="1037967"/>
            <a:ext cx="3054091" cy="4709131"/>
          </a:xfrm>
        </p:spPr>
        <p:txBody>
          <a:bodyPr anchor="ctr">
            <a:normAutofit/>
          </a:bodyPr>
          <a:lstStyle/>
          <a:p>
            <a:r>
              <a:rPr lang="en-US" dirty="0"/>
              <a:t>What is Cybersecurity</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B051FD76-3987-4BA7-8064-21B10B5D7D89}"/>
              </a:ext>
            </a:extLst>
          </p:cNvPr>
          <p:cNvGraphicFramePr>
            <a:graphicFrameLocks noGrp="1"/>
          </p:cNvGraphicFramePr>
          <p:nvPr>
            <p:ph idx="1"/>
            <p:extLst>
              <p:ext uri="{D42A27DB-BD31-4B8C-83A1-F6EECF244321}">
                <p14:modId xmlns:p14="http://schemas.microsoft.com/office/powerpoint/2010/main" val="2001835835"/>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DA3D387C-A79F-4EAD-9DD3-34B2295756C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41329943"/>
      </p:ext>
    </p:extLst>
  </p:cSld>
  <p:clrMapOvr>
    <a:masterClrMapping/>
  </p:clrMapOvr>
  <mc:AlternateContent xmlns:mc="http://schemas.openxmlformats.org/markup-compatibility/2006">
    <mc:Choice xmlns:p14="http://schemas.microsoft.com/office/powerpoint/2010/main" Requires="p14">
      <p:transition spd="slow" p14:dur="2000" advTm="19942"/>
    </mc:Choice>
    <mc:Fallback>
      <p:transition spd="slow" advTm="19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3A355-92BC-4535-96DF-29C235701BA8}"/>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How does security enable the Business</a:t>
            </a:r>
          </a:p>
        </p:txBody>
      </p:sp>
      <p:graphicFrame>
        <p:nvGraphicFramePr>
          <p:cNvPr id="21" name="Content Placeholder 2">
            <a:extLst>
              <a:ext uri="{FF2B5EF4-FFF2-40B4-BE49-F238E27FC236}">
                <a16:creationId xmlns:a16="http://schemas.microsoft.com/office/drawing/2014/main" id="{E258A14E-ACEC-4D8B-BD21-2BDAF5BE41D5}"/>
              </a:ext>
            </a:extLst>
          </p:cNvPr>
          <p:cNvGraphicFramePr>
            <a:graphicFrameLocks noGrp="1"/>
          </p:cNvGraphicFramePr>
          <p:nvPr>
            <p:ph idx="1"/>
            <p:extLst>
              <p:ext uri="{D42A27DB-BD31-4B8C-83A1-F6EECF244321}">
                <p14:modId xmlns:p14="http://schemas.microsoft.com/office/powerpoint/2010/main" val="247161860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7330831D-B393-4FBB-804F-9471FF91117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2160314"/>
      </p:ext>
    </p:extLst>
  </p:cSld>
  <p:clrMapOvr>
    <a:masterClrMapping/>
  </p:clrMapOvr>
  <mc:AlternateContent xmlns:mc="http://schemas.openxmlformats.org/markup-compatibility/2006">
    <mc:Choice xmlns:p14="http://schemas.microsoft.com/office/powerpoint/2010/main" Requires="p14">
      <p:transition spd="slow" p14:dur="2000" advTm="79402"/>
    </mc:Choice>
    <mc:Fallback>
      <p:transition spd="slow" advTm="79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A1C289C-E4F0-42B7-A02E-24F4A3A28D74}"/>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dirty="0">
                <a:solidFill>
                  <a:srgbClr val="FFFFFF"/>
                </a:solidFill>
              </a:rPr>
              <a:t>Framing a Security Message</a:t>
            </a:r>
          </a:p>
        </p:txBody>
      </p:sp>
      <p:sp>
        <p:nvSpPr>
          <p:cNvPr id="3" name="Content Placeholder 2">
            <a:extLst>
              <a:ext uri="{FF2B5EF4-FFF2-40B4-BE49-F238E27FC236}">
                <a16:creationId xmlns:a16="http://schemas.microsoft.com/office/drawing/2014/main" id="{1DE57F15-49B6-4F4B-9E2C-E8CCA6120FA2}"/>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endParaRPr lang="en-US" sz="2000" cap="all" dirty="0">
              <a:solidFill>
                <a:srgbClr val="FFFFFF">
                  <a:alpha val="75000"/>
                </a:srgbClr>
              </a:solidFill>
            </a:endParaRP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DA576CF6-4A11-4DAA-AF1E-C8C474F1F1CF}"/>
              </a:ext>
            </a:extLst>
          </p:cNvPr>
          <p:cNvPicPr>
            <a:picLocks noChangeAspect="1"/>
          </p:cNvPicPr>
          <p:nvPr/>
        </p:nvPicPr>
        <p:blipFill rotWithShape="1">
          <a:blip r:embed="rId5"/>
          <a:srcRect l="3911" r="-2" b="-2"/>
          <a:stretch/>
        </p:blipFill>
        <p:spPr>
          <a:xfrm>
            <a:off x="4654295" y="457200"/>
            <a:ext cx="7086151" cy="5899650"/>
          </a:xfrm>
          <a:prstGeom prst="rect">
            <a:avLst/>
          </a:prstGeom>
        </p:spPr>
      </p:pic>
      <p:pic>
        <p:nvPicPr>
          <p:cNvPr id="4" name="Audio 3">
            <a:hlinkClick r:id="" action="ppaction://media"/>
            <a:extLst>
              <a:ext uri="{FF2B5EF4-FFF2-40B4-BE49-F238E27FC236}">
                <a16:creationId xmlns:a16="http://schemas.microsoft.com/office/drawing/2014/main" id="{277AA9BA-8331-4DCB-93A0-EDEFD11D96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049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7174"/>
    </mc:Choice>
    <mc:Fallback>
      <p:transition spd="slow" advTm="67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021C5-26D3-4C90-AA1C-AE28FC977DF8}"/>
              </a:ext>
            </a:extLst>
          </p:cNvPr>
          <p:cNvSpPr>
            <a:spLocks noGrp="1"/>
          </p:cNvSpPr>
          <p:nvPr>
            <p:ph type="title"/>
          </p:nvPr>
        </p:nvSpPr>
        <p:spPr/>
        <p:txBody>
          <a:bodyPr/>
          <a:lstStyle/>
          <a:p>
            <a:r>
              <a:rPr lang="en-US"/>
              <a:t>Applying a Framework to Security</a:t>
            </a:r>
            <a:endParaRPr lang="en-US" dirty="0"/>
          </a:p>
        </p:txBody>
      </p:sp>
      <p:graphicFrame>
        <p:nvGraphicFramePr>
          <p:cNvPr id="6" name="Table 6">
            <a:extLst>
              <a:ext uri="{FF2B5EF4-FFF2-40B4-BE49-F238E27FC236}">
                <a16:creationId xmlns:a16="http://schemas.microsoft.com/office/drawing/2014/main" id="{8171157E-CF3E-4433-8E3B-4A212E2F14B0}"/>
              </a:ext>
            </a:extLst>
          </p:cNvPr>
          <p:cNvGraphicFramePr>
            <a:graphicFrameLocks noGrp="1"/>
          </p:cNvGraphicFramePr>
          <p:nvPr>
            <p:ph idx="1"/>
            <p:extLst>
              <p:ext uri="{D42A27DB-BD31-4B8C-83A1-F6EECF244321}">
                <p14:modId xmlns:p14="http://schemas.microsoft.com/office/powerpoint/2010/main" val="3069660932"/>
              </p:ext>
            </p:extLst>
          </p:nvPr>
        </p:nvGraphicFramePr>
        <p:xfrm>
          <a:off x="581024" y="2341563"/>
          <a:ext cx="6072024" cy="4178910"/>
        </p:xfrm>
        <a:graphic>
          <a:graphicData uri="http://schemas.openxmlformats.org/drawingml/2006/table">
            <a:tbl>
              <a:tblPr firstRow="1" bandRow="1">
                <a:tableStyleId>{5C22544A-7EE6-4342-B048-85BDC9FD1C3A}</a:tableStyleId>
              </a:tblPr>
              <a:tblGrid>
                <a:gridCol w="1636659">
                  <a:extLst>
                    <a:ext uri="{9D8B030D-6E8A-4147-A177-3AD203B41FA5}">
                      <a16:colId xmlns:a16="http://schemas.microsoft.com/office/drawing/2014/main" val="446303387"/>
                    </a:ext>
                  </a:extLst>
                </a:gridCol>
                <a:gridCol w="1958560">
                  <a:extLst>
                    <a:ext uri="{9D8B030D-6E8A-4147-A177-3AD203B41FA5}">
                      <a16:colId xmlns:a16="http://schemas.microsoft.com/office/drawing/2014/main" val="2005099699"/>
                    </a:ext>
                  </a:extLst>
                </a:gridCol>
                <a:gridCol w="2476805">
                  <a:extLst>
                    <a:ext uri="{9D8B030D-6E8A-4147-A177-3AD203B41FA5}">
                      <a16:colId xmlns:a16="http://schemas.microsoft.com/office/drawing/2014/main" val="3871102658"/>
                    </a:ext>
                  </a:extLst>
                </a:gridCol>
              </a:tblGrid>
              <a:tr h="322243">
                <a:tc>
                  <a:txBody>
                    <a:bodyPr/>
                    <a:lstStyle/>
                    <a:p>
                      <a:r>
                        <a:rPr lang="en-US" dirty="0"/>
                        <a:t>Framework</a:t>
                      </a:r>
                    </a:p>
                  </a:txBody>
                  <a:tcPr/>
                </a:tc>
                <a:tc>
                  <a:txBody>
                    <a:bodyPr/>
                    <a:lstStyle/>
                    <a:p>
                      <a:r>
                        <a:rPr lang="en-US" dirty="0"/>
                        <a:t>Description</a:t>
                      </a:r>
                    </a:p>
                  </a:txBody>
                  <a:tcPr/>
                </a:tc>
                <a:tc>
                  <a:txBody>
                    <a:bodyPr/>
                    <a:lstStyle/>
                    <a:p>
                      <a:r>
                        <a:rPr lang="en-US" dirty="0"/>
                        <a:t>Ideal Environment</a:t>
                      </a:r>
                    </a:p>
                  </a:txBody>
                  <a:tcPr/>
                </a:tc>
                <a:extLst>
                  <a:ext uri="{0D108BD9-81ED-4DB2-BD59-A6C34878D82A}">
                    <a16:rowId xmlns:a16="http://schemas.microsoft.com/office/drawing/2014/main" val="1746230763"/>
                  </a:ext>
                </a:extLst>
              </a:tr>
              <a:tr h="563925">
                <a:tc>
                  <a:txBody>
                    <a:bodyPr/>
                    <a:lstStyle/>
                    <a:p>
                      <a:r>
                        <a:rPr lang="en-US" dirty="0"/>
                        <a:t>ISO2700x</a:t>
                      </a:r>
                    </a:p>
                  </a:txBody>
                  <a:tcPr/>
                </a:tc>
                <a:tc>
                  <a:txBody>
                    <a:bodyPr/>
                    <a:lstStyle/>
                    <a:p>
                      <a:r>
                        <a:rPr lang="en-US" dirty="0"/>
                        <a:t>Ridged set of best practices</a:t>
                      </a:r>
                    </a:p>
                  </a:txBody>
                  <a:tcPr/>
                </a:tc>
                <a:tc>
                  <a:txBody>
                    <a:bodyPr/>
                    <a:lstStyle/>
                    <a:p>
                      <a:r>
                        <a:rPr lang="en-US" dirty="0"/>
                        <a:t>Small teams and highly regulated environments</a:t>
                      </a:r>
                    </a:p>
                  </a:txBody>
                  <a:tcPr/>
                </a:tc>
                <a:extLst>
                  <a:ext uri="{0D108BD9-81ED-4DB2-BD59-A6C34878D82A}">
                    <a16:rowId xmlns:a16="http://schemas.microsoft.com/office/drawing/2014/main" val="3469661732"/>
                  </a:ext>
                </a:extLst>
              </a:tr>
              <a:tr h="1057690">
                <a:tc>
                  <a:txBody>
                    <a:bodyPr/>
                    <a:lstStyle/>
                    <a:p>
                      <a:r>
                        <a:rPr lang="en-US" dirty="0"/>
                        <a:t>NIST Cybersecurity Framework</a:t>
                      </a:r>
                    </a:p>
                  </a:txBody>
                  <a:tcPr/>
                </a:tc>
                <a:tc>
                  <a:txBody>
                    <a:bodyPr/>
                    <a:lstStyle/>
                    <a:p>
                      <a:r>
                        <a:rPr lang="en-US" dirty="0"/>
                        <a:t>Guidance toward numerous scenarios</a:t>
                      </a:r>
                    </a:p>
                  </a:txBody>
                  <a:tcPr/>
                </a:tc>
                <a:tc>
                  <a:txBody>
                    <a:bodyPr/>
                    <a:lstStyle/>
                    <a:p>
                      <a:r>
                        <a:rPr lang="en-US" dirty="0"/>
                        <a:t>Good, better, best approach is adaptable</a:t>
                      </a:r>
                    </a:p>
                  </a:txBody>
                  <a:tcPr/>
                </a:tc>
                <a:extLst>
                  <a:ext uri="{0D108BD9-81ED-4DB2-BD59-A6C34878D82A}">
                    <a16:rowId xmlns:a16="http://schemas.microsoft.com/office/drawing/2014/main" val="576841333"/>
                  </a:ext>
                </a:extLst>
              </a:tr>
              <a:tr h="1057690">
                <a:tc>
                  <a:txBody>
                    <a:bodyPr/>
                    <a:lstStyle/>
                    <a:p>
                      <a:r>
                        <a:rPr lang="en-US" dirty="0"/>
                        <a:t>COBIT v5</a:t>
                      </a:r>
                    </a:p>
                  </a:txBody>
                  <a:tcPr/>
                </a:tc>
                <a:tc>
                  <a:txBody>
                    <a:bodyPr/>
                    <a:lstStyle/>
                    <a:p>
                      <a:r>
                        <a:rPr lang="en-US" dirty="0"/>
                        <a:t>Collection of industry best practices</a:t>
                      </a:r>
                    </a:p>
                  </a:txBody>
                  <a:tcPr/>
                </a:tc>
                <a:tc>
                  <a:txBody>
                    <a:bodyPr/>
                    <a:lstStyle/>
                    <a:p>
                      <a:r>
                        <a:rPr lang="en-US" dirty="0"/>
                        <a:t>Agile environments and mid-sized enterprises</a:t>
                      </a:r>
                    </a:p>
                  </a:txBody>
                  <a:tcPr/>
                </a:tc>
                <a:extLst>
                  <a:ext uri="{0D108BD9-81ED-4DB2-BD59-A6C34878D82A}">
                    <a16:rowId xmlns:a16="http://schemas.microsoft.com/office/drawing/2014/main" val="404624549"/>
                  </a:ext>
                </a:extLst>
              </a:tr>
              <a:tr h="1057690">
                <a:tc>
                  <a:txBody>
                    <a:bodyPr/>
                    <a:lstStyle/>
                    <a:p>
                      <a:r>
                        <a:rPr lang="en-US" dirty="0"/>
                        <a:t>Risk Management Framework</a:t>
                      </a:r>
                    </a:p>
                  </a:txBody>
                  <a:tcPr/>
                </a:tc>
                <a:tc>
                  <a:txBody>
                    <a:bodyPr/>
                    <a:lstStyle/>
                    <a:p>
                      <a:r>
                        <a:rPr lang="en-US" dirty="0"/>
                        <a:t>Checklist of controls and expectations</a:t>
                      </a:r>
                    </a:p>
                  </a:txBody>
                  <a:tcPr/>
                </a:tc>
                <a:tc>
                  <a:txBody>
                    <a:bodyPr/>
                    <a:lstStyle/>
                    <a:p>
                      <a:r>
                        <a:rPr lang="en-US" dirty="0"/>
                        <a:t>Military, defense, and other mission-critical environments</a:t>
                      </a:r>
                    </a:p>
                  </a:txBody>
                  <a:tcPr/>
                </a:tc>
                <a:extLst>
                  <a:ext uri="{0D108BD9-81ED-4DB2-BD59-A6C34878D82A}">
                    <a16:rowId xmlns:a16="http://schemas.microsoft.com/office/drawing/2014/main" val="2520433487"/>
                  </a:ext>
                </a:extLst>
              </a:tr>
            </a:tbl>
          </a:graphicData>
        </a:graphic>
      </p:graphicFrame>
      <p:graphicFrame>
        <p:nvGraphicFramePr>
          <p:cNvPr id="4" name="Diagram 3">
            <a:extLst>
              <a:ext uri="{FF2B5EF4-FFF2-40B4-BE49-F238E27FC236}">
                <a16:creationId xmlns:a16="http://schemas.microsoft.com/office/drawing/2014/main" id="{CFCE1BAA-F3C9-4B02-B402-0A4ED1A82F69}"/>
              </a:ext>
            </a:extLst>
          </p:cNvPr>
          <p:cNvGraphicFramePr/>
          <p:nvPr>
            <p:extLst>
              <p:ext uri="{D42A27DB-BD31-4B8C-83A1-F6EECF244321}">
                <p14:modId xmlns:p14="http://schemas.microsoft.com/office/powerpoint/2010/main" val="3703064680"/>
              </p:ext>
            </p:extLst>
          </p:nvPr>
        </p:nvGraphicFramePr>
        <p:xfrm>
          <a:off x="7477119" y="2809713"/>
          <a:ext cx="3870931" cy="30655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D71E86C2-C210-4283-BDF2-735AF513AD0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9173283"/>
      </p:ext>
    </p:extLst>
  </p:cSld>
  <p:clrMapOvr>
    <a:masterClrMapping/>
  </p:clrMapOvr>
  <mc:AlternateContent xmlns:mc="http://schemas.openxmlformats.org/markup-compatibility/2006">
    <mc:Choice xmlns:p14="http://schemas.microsoft.com/office/powerpoint/2010/main" Requires="p14">
      <p:transition spd="slow" p14:dur="2000" advTm="63011"/>
    </mc:Choice>
    <mc:Fallback>
      <p:transition spd="slow" advTm="63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9565646"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What are we defending</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II</a:t>
            </a:r>
          </a:p>
        </p:txBody>
      </p:sp>
      <p:pic>
        <p:nvPicPr>
          <p:cNvPr id="3" name="Audio 2">
            <a:hlinkClick r:id="" action="ppaction://media"/>
            <a:extLst>
              <a:ext uri="{FF2B5EF4-FFF2-40B4-BE49-F238E27FC236}">
                <a16:creationId xmlns:a16="http://schemas.microsoft.com/office/drawing/2014/main" id="{9C45FDFC-BA90-4334-B602-F02F737826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2381344"/>
      </p:ext>
    </p:extLst>
  </p:cSld>
  <p:clrMapOvr>
    <a:masterClrMapping/>
  </p:clrMapOvr>
  <mc:AlternateContent xmlns:mc="http://schemas.openxmlformats.org/markup-compatibility/2006">
    <mc:Choice xmlns:p14="http://schemas.microsoft.com/office/powerpoint/2010/main" Requires="p14">
      <p:transition spd="slow" p14:dur="2000" advTm="1850"/>
    </mc:Choice>
    <mc:Fallback>
      <p:transition spd="slow" advTm="1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EE92-67CB-4CC8-81CC-1884AE5462EA}"/>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Defending people</a:t>
            </a:r>
          </a:p>
        </p:txBody>
      </p:sp>
      <p:graphicFrame>
        <p:nvGraphicFramePr>
          <p:cNvPr id="17" name="Content Placeholder 2">
            <a:extLst>
              <a:ext uri="{FF2B5EF4-FFF2-40B4-BE49-F238E27FC236}">
                <a16:creationId xmlns:a16="http://schemas.microsoft.com/office/drawing/2014/main" id="{3BC06387-15E8-487F-97C6-116EC384BF49}"/>
              </a:ext>
            </a:extLst>
          </p:cNvPr>
          <p:cNvGraphicFramePr>
            <a:graphicFrameLocks noGrp="1"/>
          </p:cNvGraphicFramePr>
          <p:nvPr>
            <p:ph idx="1"/>
            <p:extLst>
              <p:ext uri="{D42A27DB-BD31-4B8C-83A1-F6EECF244321}">
                <p14:modId xmlns:p14="http://schemas.microsoft.com/office/powerpoint/2010/main" val="279589062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50EA95B2-91EA-4C77-9840-01BD3E2C666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6670194"/>
      </p:ext>
    </p:extLst>
  </p:cSld>
  <p:clrMapOvr>
    <a:masterClrMapping/>
  </p:clrMapOvr>
  <mc:AlternateContent xmlns:mc="http://schemas.openxmlformats.org/markup-compatibility/2006">
    <mc:Choice xmlns:p14="http://schemas.microsoft.com/office/powerpoint/2010/main" Requires="p14">
      <p:transition spd="slow" p14:dur="2000" advTm="106742"/>
    </mc:Choice>
    <mc:Fallback>
      <p:transition spd="slow" advTm="106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5540</Words>
  <Application>Microsoft Office PowerPoint</Application>
  <PresentationFormat>Widescreen</PresentationFormat>
  <Paragraphs>190</Paragraphs>
  <Slides>25</Slides>
  <Notes>18</Notes>
  <HiddenSlides>0</HiddenSlides>
  <MMClips>25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Franklin Gothic Book</vt:lpstr>
      <vt:lpstr>Franklin Gothic Demi</vt:lpstr>
      <vt:lpstr>Gill Sans MT</vt:lpstr>
      <vt:lpstr>Wingdings 2</vt:lpstr>
      <vt:lpstr>DividendVTI</vt:lpstr>
      <vt:lpstr>Integrating Cyber-Security  at Hi-Tech Manufacturing</vt:lpstr>
      <vt:lpstr>Agenda</vt:lpstr>
      <vt:lpstr>Setting the stage</vt:lpstr>
      <vt:lpstr>What is Cybersecurity</vt:lpstr>
      <vt:lpstr>How does security enable the Business</vt:lpstr>
      <vt:lpstr>Framing a Security Message</vt:lpstr>
      <vt:lpstr>Applying a Framework to Security</vt:lpstr>
      <vt:lpstr>What are we defending</vt:lpstr>
      <vt:lpstr>Defending people</vt:lpstr>
      <vt:lpstr>Defending Processes</vt:lpstr>
      <vt:lpstr>Defending Products</vt:lpstr>
      <vt:lpstr>Whom are We Defending against</vt:lpstr>
      <vt:lpstr>Negligence</vt:lpstr>
      <vt:lpstr>International actors</vt:lpstr>
      <vt:lpstr>Scammers, Spammers, AND Robots</vt:lpstr>
      <vt:lpstr>How are They Attacking</vt:lpstr>
      <vt:lpstr>Ransomware and Malware</vt:lpstr>
      <vt:lpstr>Patch management and Zero Day attacks</vt:lpstr>
      <vt:lpstr>phishing</vt:lpstr>
      <vt:lpstr>Evolution of Attack Surface</vt:lpstr>
      <vt:lpstr>Abstract boarders, Everything as a Service, etc.</vt:lpstr>
      <vt:lpstr>Globalization</vt:lpstr>
      <vt:lpstr>Internet of Things</vt:lpstr>
      <vt:lpstr>Prioritizing risk management</vt:lpstr>
      <vt:lpstr>Working with Finite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2020-05-24T14:27:51Z</dcterms:created>
  <dcterms:modified xsi:type="dcterms:W3CDTF">2020-05-24T17:57:37Z</dcterms:modified>
</cp:coreProperties>
</file>